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rels" ContentType="application/vnd.openxmlformats-package.relationships+xml"/>
  <Default Extension="tif" ContentType="image/t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7" r:id="rId2"/>
    <p:sldId id="257" r:id="rId3"/>
    <p:sldId id="258" r:id="rId4"/>
    <p:sldId id="259" r:id="rId5"/>
    <p:sldId id="260" r:id="rId6"/>
    <p:sldId id="261" r:id="rId7"/>
    <p:sldId id="262" r:id="rId8"/>
    <p:sldId id="264" r:id="rId9"/>
    <p:sldId id="265" r:id="rId10"/>
    <p:sldId id="267" r:id="rId11"/>
    <p:sldId id="268" r:id="rId12"/>
    <p:sldId id="269" r:id="rId13"/>
    <p:sldId id="270" r:id="rId14"/>
    <p:sldId id="272" r:id="rId15"/>
    <p:sldId id="273" r:id="rId16"/>
    <p:sldId id="274" r:id="rId17"/>
    <p:sldId id="276" r:id="rId18"/>
    <p:sldId id="278" r:id="rId19"/>
    <p:sldId id="279" r:id="rId20"/>
    <p:sldId id="280" r:id="rId21"/>
    <p:sldId id="285" r:id="rId22"/>
    <p:sldId id="286" r:id="rId23"/>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1pPr>
    <a:lvl2pPr marL="0" marR="0" indent="3429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2pPr>
    <a:lvl3pPr marL="0" marR="0" indent="6858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3pPr>
    <a:lvl4pPr marL="0" marR="0" indent="10287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4pPr>
    <a:lvl5pPr marL="0" marR="0" indent="13716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5pPr>
    <a:lvl6pPr marL="0" marR="0" indent="17145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6pPr>
    <a:lvl7pPr marL="0" marR="0" indent="20574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7pPr>
    <a:lvl8pPr marL="0" marR="0" indent="24003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8pPr>
    <a:lvl9pPr marL="0" marR="0" indent="274320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Ref idx="major">
          <a:srgbClr val="444444"/>
        </a:fontRef>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a:tcStyle>
        <a:tcBdr/>
        <a:fill>
          <a:solidFill>
            <a:srgbClr val="F2F2F2"/>
          </a:solidFill>
        </a:fill>
      </a:tcStyle>
    </a:band2H>
    <a:firstCol>
      <a:tcTxStyle>
        <a:fontRef idx="major">
          <a:srgbClr val="444444"/>
        </a:fontRef>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a:fontRef idx="major">
          <a:srgbClr val="444444"/>
        </a:fontRef>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a:fontRef idx="major">
          <a:srgbClr val="FFFFFF"/>
        </a:fontRef>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a:fontRef idx="major">
          <a:srgbClr val="444444"/>
        </a:fontRef>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a:tcStyle>
        <a:tcBdr/>
        <a:fill>
          <a:solidFill>
            <a:srgbClr val="EFF8FA"/>
          </a:solidFill>
        </a:fill>
      </a:tcStyle>
    </a:band2H>
    <a:firstCol>
      <a:tcTxStyle>
        <a:fontRef idx="major">
          <a:srgbClr val="444444"/>
        </a:fontRef>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a:fontRef idx="major">
          <a:srgbClr val="FFFFFF"/>
        </a:fontRef>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a:fontRef idx="major">
          <a:srgbClr val="444444"/>
        </a:fontRef>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F2F2F2"/>
          </a:solidFill>
        </a:fill>
      </a:tcStyle>
    </a:band2H>
    <a:firstCol>
      <a:tcTxStyle>
        <a:fontRef idx="major">
          <a:srgbClr val="444444"/>
        </a:fontRef>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a:fontRef idx="major">
          <a:srgbClr val="444444"/>
        </a:fontRef>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a:fontRef idx="major">
          <a:srgbClr val="FFFFFF"/>
        </a:fontRef>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a:fontRef idx="major">
          <a:srgbClr val="444444"/>
        </a:fontRef>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a:tcStyle>
        <a:tcBdr/>
        <a:fill>
          <a:solidFill>
            <a:srgbClr val="E4E4E0"/>
          </a:solidFill>
        </a:fill>
      </a:tcStyle>
    </a:band2H>
    <a:firstCol>
      <a:tcTxStyle>
        <a:fontRef idx="major">
          <a:srgbClr val="FFFFFF"/>
        </a:fontRef>
        <a:srgbClr val="FFFFFF"/>
      </a:tcTxStyle>
      <a:tcStyle>
        <a:tcBdr>
          <a:left>
            <a:ln w="12700" cap="flat">
              <a:solidFill>
                <a:srgbClr val="515151"/>
              </a:solidFill>
              <a:prstDash val="solid"/>
              <a:miter lim="400000"/>
            </a:ln>
          </a:left>
          <a:right>
            <a:ln w="1270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a:fontRef idx="major">
          <a:srgbClr val="444444"/>
        </a:fontRef>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a:fontRef idx="major">
          <a:srgbClr val="FFFFFF"/>
        </a:fontRef>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a:fontRef idx="major">
          <a:srgbClr val="444444"/>
        </a:fontRef>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a:tcStyle>
        <a:tcBdr/>
        <a:fill>
          <a:solidFill>
            <a:srgbClr val="F2F2F2"/>
          </a:solidFill>
        </a:fill>
      </a:tcStyle>
    </a:band2H>
    <a:firstCol>
      <a:tcTxStyle>
        <a:fontRef idx="major">
          <a:srgbClr val="444444"/>
        </a:fontRef>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a:fontRef idx="major">
          <a:srgbClr val="444444"/>
        </a:fontRef>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a:fontRef idx="major">
          <a:srgbClr val="444444"/>
        </a:fontRef>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a:fontRef idx="major">
          <a:srgbClr val="777777"/>
        </a:fontRef>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a:tcStyle>
        <a:tcBdr/>
        <a:fill>
          <a:solidFill>
            <a:srgbClr val="D2D2D2">
              <a:alpha val="30000"/>
            </a:srgbClr>
          </a:solidFill>
        </a:fill>
      </a:tcStyle>
    </a:band2H>
    <a:firstCol>
      <a:tcTxStyle>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D2D2D2">
              <a:alpha val="30000"/>
            </a:srgbClr>
          </a:solidFill>
        </a:fill>
      </a:tcStyle>
    </a:band2H>
    <a:firstCo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CBCBCB"/>
          </a:solidFill>
        </a:fill>
      </a:tcStyle>
    </a:firstCol>
    <a:la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CBCBCB"/>
          </a:solidFill>
        </a:fill>
      </a:tcStyle>
    </a:lastRow>
    <a:firstRow>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solidFill>
            <a:srgbClr val="CBCBCB"/>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82"/>
    <p:restoredTop sz="94698"/>
  </p:normalViewPr>
  <p:slideViewPr>
    <p:cSldViewPr snapToGrid="0" snapToObjects="1">
      <p:cViewPr>
        <p:scale>
          <a:sx n="70" d="100"/>
          <a:sy n="70" d="100"/>
        </p:scale>
        <p:origin x="1552" y="4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xfrm>
            <a:off x="1143000" y="685800"/>
            <a:ext cx="4572000" cy="3429000"/>
          </a:xfrm>
          <a:prstGeom prst="rect">
            <a:avLst/>
          </a:prstGeom>
        </p:spPr>
        <p:txBody>
          <a:bodyPr/>
          <a:lstStyle/>
          <a:p>
            <a:endParaRPr/>
          </a:p>
        </p:txBody>
      </p:sp>
      <p:sp>
        <p:nvSpPr>
          <p:cNvPr id="205" name="Shape 20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re et sous-titre">
    <p:spTree>
      <p:nvGrpSpPr>
        <p:cNvPr id="1" name=""/>
        <p:cNvGrpSpPr/>
        <p:nvPr/>
      </p:nvGrpSpPr>
      <p:grpSpPr>
        <a:xfrm>
          <a:off x="0" y="0"/>
          <a:ext cx="0" cy="0"/>
          <a:chOff x="0" y="0"/>
          <a:chExt cx="0" cy="0"/>
        </a:xfrm>
      </p:grpSpPr>
      <p:sp>
        <p:nvSpPr>
          <p:cNvPr id="12" name="Ligne"/>
          <p:cNvSpPr/>
          <p:nvPr/>
        </p:nvSpPr>
        <p:spPr>
          <a:xfrm>
            <a:off x="647700" y="4749800"/>
            <a:ext cx="11709421" cy="127"/>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3" name="Texte du titre"/>
          <p:cNvSpPr txBox="1">
            <a:spLocks noGrp="1"/>
          </p:cNvSpPr>
          <p:nvPr>
            <p:ph type="title"/>
          </p:nvPr>
        </p:nvSpPr>
        <p:spPr>
          <a:xfrm>
            <a:off x="571500" y="1320800"/>
            <a:ext cx="11861800" cy="3175000"/>
          </a:xfrm>
          <a:prstGeom prst="rect">
            <a:avLst/>
          </a:prstGeom>
        </p:spPr>
        <p:txBody>
          <a:bodyPr/>
          <a:lstStyle/>
          <a:p>
            <a:r>
              <a:t>Texte du titre</a:t>
            </a:r>
          </a:p>
        </p:txBody>
      </p:sp>
      <p:sp>
        <p:nvSpPr>
          <p:cNvPr id="14" name="Texte niveau 1…"/>
          <p:cNvSpPr txBox="1">
            <a:spLocks noGrp="1"/>
          </p:cNvSpPr>
          <p:nvPr>
            <p:ph type="body" sz="half" idx="1"/>
          </p:nvPr>
        </p:nvSpPr>
        <p:spPr>
          <a:xfrm>
            <a:off x="571500" y="5016500"/>
            <a:ext cx="11861800" cy="3175000"/>
          </a:xfrm>
          <a:prstGeom prst="rect">
            <a:avLst/>
          </a:prstGeom>
        </p:spPr>
        <p:txBody>
          <a:bodyPr/>
          <a:lstStyle>
            <a:lvl1pPr marL="0" indent="0">
              <a:spcBef>
                <a:spcPts val="0"/>
              </a:spcBef>
              <a:buSzTx/>
              <a:buNone/>
            </a:lvl1pPr>
            <a:lvl2pPr marL="0" indent="0">
              <a:spcBef>
                <a:spcPts val="0"/>
              </a:spcBef>
              <a:buSzTx/>
              <a:buNone/>
            </a:lvl2pPr>
            <a:lvl3pPr marL="0" indent="0">
              <a:spcBef>
                <a:spcPts val="0"/>
              </a:spcBef>
              <a:buSzTx/>
              <a:buNone/>
            </a:lvl3pPr>
            <a:lvl4pPr marL="0" indent="0">
              <a:spcBef>
                <a:spcPts val="0"/>
              </a:spcBef>
              <a:buSzTx/>
              <a:buNone/>
            </a:lvl4pPr>
            <a:lvl5pPr marL="0" indent="0">
              <a:spcBef>
                <a:spcPts val="0"/>
              </a:spcBef>
              <a:buSzTx/>
              <a:buNone/>
            </a:lvl5pPr>
          </a:lstStyle>
          <a:p>
            <a:r>
              <a:t>Texte niveau 1</a:t>
            </a:r>
          </a:p>
          <a:p>
            <a:pPr lvl="1"/>
            <a:r>
              <a:t>Texte niveau 2</a:t>
            </a:r>
          </a:p>
          <a:p>
            <a:pPr lvl="2"/>
            <a:r>
              <a:t>Texte niveau 3</a:t>
            </a:r>
          </a:p>
          <a:p>
            <a:pPr lvl="3"/>
            <a:r>
              <a:t>Texte niveau 4</a:t>
            </a:r>
          </a:p>
          <a:p>
            <a:pPr lvl="4"/>
            <a:r>
              <a:t>Texte niveau 5</a:t>
            </a:r>
          </a:p>
        </p:txBody>
      </p:sp>
      <p:sp>
        <p:nvSpPr>
          <p:cNvPr id="15" name="Numéro de diapositive"/>
          <p:cNvSpPr txBox="1">
            <a:spLocks noGrp="1"/>
          </p:cNvSpPr>
          <p:nvPr>
            <p:ph type="sldNum" sz="quarter" idx="2"/>
          </p:nvPr>
        </p:nvSpPr>
        <p:spPr>
          <a:xfrm>
            <a:off x="12268200" y="9194800"/>
            <a:ext cx="312014" cy="299822"/>
          </a:xfrm>
          <a:prstGeom prst="rect">
            <a:avLst/>
          </a:prstGeom>
        </p:spPr>
        <p:txBody>
          <a:bodyPr/>
          <a:lstStyle>
            <a:lvl1pPr algn="l"/>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22" name="Texte du titre"/>
          <p:cNvSpPr txBox="1">
            <a:spLocks noGrp="1"/>
          </p:cNvSpPr>
          <p:nvPr>
            <p:ph type="title"/>
          </p:nvPr>
        </p:nvSpPr>
        <p:spPr>
          <a:prstGeom prst="rect">
            <a:avLst/>
          </a:prstGeom>
        </p:spPr>
        <p:txBody>
          <a:bodyPr/>
          <a:lstStyle/>
          <a:p>
            <a:r>
              <a:t>Texte du titre</a:t>
            </a:r>
          </a:p>
        </p:txBody>
      </p:sp>
      <p:sp>
        <p:nvSpPr>
          <p:cNvPr id="23"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4"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re et puces sur 2 colonnes">
    <p:spTree>
      <p:nvGrpSpPr>
        <p:cNvPr id="1" name=""/>
        <p:cNvGrpSpPr/>
        <p:nvPr/>
      </p:nvGrpSpPr>
      <p:grpSpPr>
        <a:xfrm>
          <a:off x="0" y="0"/>
          <a:ext cx="0" cy="0"/>
          <a:chOff x="0" y="0"/>
          <a:chExt cx="0" cy="0"/>
        </a:xfrm>
      </p:grpSpPr>
      <p:sp>
        <p:nvSpPr>
          <p:cNvPr id="31" name="Texte du titre"/>
          <p:cNvSpPr txBox="1">
            <a:spLocks noGrp="1"/>
          </p:cNvSpPr>
          <p:nvPr>
            <p:ph type="title"/>
          </p:nvPr>
        </p:nvSpPr>
        <p:spPr>
          <a:prstGeom prst="rect">
            <a:avLst/>
          </a:prstGeom>
        </p:spPr>
        <p:txBody>
          <a:bodyPr/>
          <a:lstStyle/>
          <a:p>
            <a:r>
              <a:t>Texte du titre</a:t>
            </a:r>
          </a:p>
        </p:txBody>
      </p:sp>
      <p:sp>
        <p:nvSpPr>
          <p:cNvPr id="32" name="Texte niveau 1…"/>
          <p:cNvSpPr txBox="1">
            <a:spLocks noGrp="1"/>
          </p:cNvSpPr>
          <p:nvPr>
            <p:ph type="body" idx="1"/>
          </p:nvPr>
        </p:nvSpPr>
        <p:spPr>
          <a:prstGeom prst="rect">
            <a:avLst/>
          </a:prstGeom>
        </p:spPr>
        <p:txBody>
          <a:bodyPr numCol="2" spcCol="593090"/>
          <a:lstStyle/>
          <a:p>
            <a:r>
              <a:t>Texte niveau 1</a:t>
            </a:r>
          </a:p>
          <a:p>
            <a:pPr lvl="1"/>
            <a:r>
              <a:t>Texte niveau 2</a:t>
            </a:r>
          </a:p>
          <a:p>
            <a:pPr lvl="2"/>
            <a:r>
              <a:t>Texte niveau 3</a:t>
            </a:r>
          </a:p>
          <a:p>
            <a:pPr lvl="3"/>
            <a:r>
              <a:t>Texte niveau 4</a:t>
            </a:r>
          </a:p>
          <a:p>
            <a:pPr lvl="4"/>
            <a:r>
              <a:t>Texte niveau 5</a:t>
            </a:r>
          </a:p>
        </p:txBody>
      </p:sp>
      <p:sp>
        <p:nvSpPr>
          <p:cNvPr id="33"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uces">
    <p:spTree>
      <p:nvGrpSpPr>
        <p:cNvPr id="1" name=""/>
        <p:cNvGrpSpPr/>
        <p:nvPr/>
      </p:nvGrpSpPr>
      <p:grpSpPr>
        <a:xfrm>
          <a:off x="0" y="0"/>
          <a:ext cx="0" cy="0"/>
          <a:chOff x="0" y="0"/>
          <a:chExt cx="0" cy="0"/>
        </a:xfrm>
      </p:grpSpPr>
      <p:sp>
        <p:nvSpPr>
          <p:cNvPr id="40" name="Texte niveau 1…"/>
          <p:cNvSpPr txBox="1">
            <a:spLocks noGrp="1"/>
          </p:cNvSpPr>
          <p:nvPr>
            <p:ph type="body" idx="1"/>
          </p:nvPr>
        </p:nvSpPr>
        <p:spPr>
          <a:xfrm>
            <a:off x="571500" y="863600"/>
            <a:ext cx="11861800" cy="8026400"/>
          </a:xfrm>
          <a:prstGeom prst="rect">
            <a:avLst/>
          </a:prstGeom>
        </p:spPr>
        <p:txBody>
          <a:bodyPr/>
          <a:lstStyle>
            <a:lvl1pPr>
              <a:spcBef>
                <a:spcPts val="7200"/>
              </a:spcBef>
            </a:lvl1pPr>
            <a:lvl2pPr>
              <a:spcBef>
                <a:spcPts val="7200"/>
              </a:spcBef>
            </a:lvl2pPr>
            <a:lvl3pPr>
              <a:spcBef>
                <a:spcPts val="7200"/>
              </a:spcBef>
            </a:lvl3pPr>
            <a:lvl4pPr>
              <a:spcBef>
                <a:spcPts val="7200"/>
              </a:spcBef>
            </a:lvl4pPr>
            <a:lvl5pPr>
              <a:spcBef>
                <a:spcPts val="7200"/>
              </a:spcBef>
            </a:lvl5pPr>
          </a:lstStyle>
          <a:p>
            <a:r>
              <a:t>Texte niveau 1</a:t>
            </a:r>
          </a:p>
          <a:p>
            <a:pPr lvl="1"/>
            <a:r>
              <a:t>Texte niveau 2</a:t>
            </a:r>
          </a:p>
          <a:p>
            <a:pPr lvl="2"/>
            <a:r>
              <a:t>Texte niveau 3</a:t>
            </a:r>
          </a:p>
          <a:p>
            <a:pPr lvl="3"/>
            <a:r>
              <a:t>Texte niveau 4</a:t>
            </a:r>
          </a:p>
          <a:p>
            <a:pPr lvl="4"/>
            <a:r>
              <a:t>Texte niveau 5</a:t>
            </a:r>
          </a:p>
        </p:txBody>
      </p:sp>
      <p:sp>
        <p:nvSpPr>
          <p:cNvPr id="41"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Vierge">
    <p:spTree>
      <p:nvGrpSpPr>
        <p:cNvPr id="1" name=""/>
        <p:cNvGrpSpPr/>
        <p:nvPr/>
      </p:nvGrpSpPr>
      <p:grpSpPr>
        <a:xfrm>
          <a:off x="0" y="0"/>
          <a:ext cx="0" cy="0"/>
          <a:chOff x="0" y="0"/>
          <a:chExt cx="0" cy="0"/>
        </a:xfrm>
      </p:grpSpPr>
      <p:sp>
        <p:nvSpPr>
          <p:cNvPr id="48"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55" name="Texte du titre"/>
          <p:cNvSpPr txBox="1">
            <a:spLocks noGrp="1"/>
          </p:cNvSpPr>
          <p:nvPr>
            <p:ph type="title"/>
          </p:nvPr>
        </p:nvSpPr>
        <p:spPr>
          <a:prstGeom prst="rect">
            <a:avLst/>
          </a:prstGeom>
        </p:spPr>
        <p:txBody>
          <a:bodyPr/>
          <a:lstStyle/>
          <a:p>
            <a:r>
              <a:t>Texte du titre</a:t>
            </a:r>
          </a:p>
        </p:txBody>
      </p:sp>
      <p:sp>
        <p:nvSpPr>
          <p:cNvPr id="56"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re - Centré">
    <p:spTree>
      <p:nvGrpSpPr>
        <p:cNvPr id="1" name=""/>
        <p:cNvGrpSpPr/>
        <p:nvPr/>
      </p:nvGrpSpPr>
      <p:grpSpPr>
        <a:xfrm>
          <a:off x="0" y="0"/>
          <a:ext cx="0" cy="0"/>
          <a:chOff x="0" y="0"/>
          <a:chExt cx="0" cy="0"/>
        </a:xfrm>
      </p:grpSpPr>
      <p:sp>
        <p:nvSpPr>
          <p:cNvPr id="63" name="Texte du titre"/>
          <p:cNvSpPr txBox="1">
            <a:spLocks noGrp="1"/>
          </p:cNvSpPr>
          <p:nvPr>
            <p:ph type="title"/>
          </p:nvPr>
        </p:nvSpPr>
        <p:spPr>
          <a:xfrm>
            <a:off x="571500" y="3708400"/>
            <a:ext cx="11861800" cy="2336800"/>
          </a:xfrm>
          <a:prstGeom prst="rect">
            <a:avLst/>
          </a:prstGeom>
        </p:spPr>
        <p:txBody>
          <a:bodyPr anchor="ctr"/>
          <a:lstStyle/>
          <a:p>
            <a:r>
              <a:t>Texte du titre</a:t>
            </a:r>
          </a:p>
        </p:txBody>
      </p:sp>
      <p:sp>
        <p:nvSpPr>
          <p:cNvPr id="64" name="Numéro de diapositive"/>
          <p:cNvSpPr txBox="1">
            <a:spLocks noGrp="1"/>
          </p:cNvSpPr>
          <p:nvPr>
            <p:ph type="sldNum" sz="quarter" idx="2"/>
          </p:nvPr>
        </p:nvSpPr>
        <p:spPr>
          <a:xfrm>
            <a:off x="12268200" y="9194800"/>
            <a:ext cx="312014" cy="299822"/>
          </a:xfrm>
          <a:prstGeom prst="rect">
            <a:avLst/>
          </a:prstGeom>
        </p:spPr>
        <p:txBody>
          <a:bodyPr/>
          <a:lstStyle>
            <a:lvl1pPr algn="l"/>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Horizontale">
    <p:spTree>
      <p:nvGrpSpPr>
        <p:cNvPr id="1" name=""/>
        <p:cNvGrpSpPr/>
        <p:nvPr/>
      </p:nvGrpSpPr>
      <p:grpSpPr>
        <a:xfrm>
          <a:off x="0" y="0"/>
          <a:ext cx="0" cy="0"/>
          <a:chOff x="0" y="0"/>
          <a:chExt cx="0" cy="0"/>
        </a:xfrm>
      </p:grpSpPr>
      <p:sp>
        <p:nvSpPr>
          <p:cNvPr id="71" name="Ligne"/>
          <p:cNvSpPr/>
          <p:nvPr/>
        </p:nvSpPr>
        <p:spPr>
          <a:xfrm>
            <a:off x="7543800" y="7975599"/>
            <a:ext cx="1" cy="1422529"/>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72" name="Image"/>
          <p:cNvSpPr>
            <a:spLocks noGrp="1"/>
          </p:cNvSpPr>
          <p:nvPr>
            <p:ph type="pic" idx="13"/>
          </p:nvPr>
        </p:nvSpPr>
        <p:spPr>
          <a:xfrm>
            <a:off x="0" y="0"/>
            <a:ext cx="13004800" cy="7581900"/>
          </a:xfrm>
          <a:prstGeom prst="rect">
            <a:avLst/>
          </a:prstGeom>
        </p:spPr>
        <p:txBody>
          <a:bodyPr lIns="91439" tIns="45719" rIns="91439" bIns="45719"/>
          <a:lstStyle/>
          <a:p>
            <a:endParaRPr/>
          </a:p>
        </p:txBody>
      </p:sp>
      <p:sp>
        <p:nvSpPr>
          <p:cNvPr id="73" name="Texte du titre"/>
          <p:cNvSpPr txBox="1">
            <a:spLocks noGrp="1"/>
          </p:cNvSpPr>
          <p:nvPr>
            <p:ph type="title"/>
          </p:nvPr>
        </p:nvSpPr>
        <p:spPr>
          <a:xfrm>
            <a:off x="1409700" y="7785100"/>
            <a:ext cx="5791200" cy="1701800"/>
          </a:xfrm>
          <a:prstGeom prst="rect">
            <a:avLst/>
          </a:prstGeom>
        </p:spPr>
        <p:txBody>
          <a:bodyPr anchor="ctr"/>
          <a:lstStyle>
            <a:lvl1pPr algn="r"/>
          </a:lstStyle>
          <a:p>
            <a:r>
              <a:t>Texte du titre</a:t>
            </a:r>
          </a:p>
        </p:txBody>
      </p:sp>
      <p:sp>
        <p:nvSpPr>
          <p:cNvPr id="74" name="Texte niveau 1…"/>
          <p:cNvSpPr txBox="1">
            <a:spLocks noGrp="1"/>
          </p:cNvSpPr>
          <p:nvPr>
            <p:ph type="body" sz="quarter" idx="1"/>
          </p:nvPr>
        </p:nvSpPr>
        <p:spPr>
          <a:xfrm>
            <a:off x="7848600" y="8470900"/>
            <a:ext cx="4953000" cy="508000"/>
          </a:xfrm>
          <a:prstGeom prst="rect">
            <a:avLst/>
          </a:prstGeom>
        </p:spPr>
        <p:txBody>
          <a:bodyPr/>
          <a:lstStyle>
            <a:lvl1pPr marL="0" indent="0">
              <a:spcBef>
                <a:spcPts val="0"/>
              </a:spcBef>
              <a:buSzTx/>
              <a:buNone/>
              <a:defRPr>
                <a:solidFill>
                  <a:srgbClr val="A9A9A9"/>
                </a:solidFill>
              </a:defRPr>
            </a:lvl1pPr>
            <a:lvl2pPr marL="0" indent="0">
              <a:spcBef>
                <a:spcPts val="0"/>
              </a:spcBef>
              <a:buSzTx/>
              <a:buNone/>
              <a:defRPr>
                <a:solidFill>
                  <a:srgbClr val="A9A9A9"/>
                </a:solidFill>
              </a:defRPr>
            </a:lvl2pPr>
            <a:lvl3pPr marL="0" indent="0">
              <a:spcBef>
                <a:spcPts val="0"/>
              </a:spcBef>
              <a:buSzTx/>
              <a:buNone/>
              <a:defRPr>
                <a:solidFill>
                  <a:srgbClr val="A9A9A9"/>
                </a:solidFill>
              </a:defRPr>
            </a:lvl3pPr>
            <a:lvl4pPr marL="0" indent="0">
              <a:spcBef>
                <a:spcPts val="0"/>
              </a:spcBef>
              <a:buSzTx/>
              <a:buNone/>
              <a:defRPr>
                <a:solidFill>
                  <a:srgbClr val="A9A9A9"/>
                </a:solidFill>
              </a:defRPr>
            </a:lvl4pPr>
            <a:lvl5pPr marL="0" indent="0">
              <a:spcBef>
                <a:spcPts val="0"/>
              </a:spcBef>
              <a:buSzTx/>
              <a:buNone/>
              <a:defRPr>
                <a:solidFill>
                  <a:srgbClr val="A9A9A9"/>
                </a:solidFill>
              </a:defRPr>
            </a:lvl5pPr>
          </a:lstStyle>
          <a:p>
            <a:r>
              <a:t>Texte niveau 1</a:t>
            </a:r>
          </a:p>
          <a:p>
            <a:pPr lvl="1"/>
            <a:r>
              <a:t>Texte niveau 2</a:t>
            </a:r>
          </a:p>
          <a:p>
            <a:pPr lvl="2"/>
            <a:r>
              <a:t>Texte niveau 3</a:t>
            </a:r>
          </a:p>
          <a:p>
            <a:pPr lvl="3"/>
            <a:r>
              <a:t>Texte niveau 4</a:t>
            </a:r>
          </a:p>
          <a:p>
            <a:pPr lvl="4"/>
            <a:r>
              <a:t>Texte niveau 5</a:t>
            </a:r>
          </a:p>
        </p:txBody>
      </p:sp>
      <p:sp>
        <p:nvSpPr>
          <p:cNvPr id="7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Verticale">
    <p:spTree>
      <p:nvGrpSpPr>
        <p:cNvPr id="1" name=""/>
        <p:cNvGrpSpPr/>
        <p:nvPr/>
      </p:nvGrpSpPr>
      <p:grpSpPr>
        <a:xfrm>
          <a:off x="0" y="0"/>
          <a:ext cx="0" cy="0"/>
          <a:chOff x="0" y="0"/>
          <a:chExt cx="0" cy="0"/>
        </a:xfrm>
      </p:grpSpPr>
      <p:sp>
        <p:nvSpPr>
          <p:cNvPr id="82" name="Ligne"/>
          <p:cNvSpPr/>
          <p:nvPr/>
        </p:nvSpPr>
        <p:spPr>
          <a:xfrm>
            <a:off x="647700" y="4749800"/>
            <a:ext cx="4882122" cy="127"/>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83" name="Image"/>
          <p:cNvSpPr>
            <a:spLocks noGrp="1"/>
          </p:cNvSpPr>
          <p:nvPr>
            <p:ph type="pic" idx="13"/>
          </p:nvPr>
        </p:nvSpPr>
        <p:spPr>
          <a:xfrm>
            <a:off x="6502400" y="0"/>
            <a:ext cx="6502400" cy="9842500"/>
          </a:xfrm>
          <a:prstGeom prst="rect">
            <a:avLst/>
          </a:prstGeom>
        </p:spPr>
        <p:txBody>
          <a:bodyPr lIns="91439" tIns="45719" rIns="91439" bIns="45719"/>
          <a:lstStyle/>
          <a:p>
            <a:endParaRPr/>
          </a:p>
        </p:txBody>
      </p:sp>
      <p:sp>
        <p:nvSpPr>
          <p:cNvPr id="84" name="Texte du titre"/>
          <p:cNvSpPr txBox="1">
            <a:spLocks noGrp="1"/>
          </p:cNvSpPr>
          <p:nvPr>
            <p:ph type="title"/>
          </p:nvPr>
        </p:nvSpPr>
        <p:spPr>
          <a:xfrm>
            <a:off x="571500" y="1320800"/>
            <a:ext cx="5080000" cy="3175000"/>
          </a:xfrm>
          <a:prstGeom prst="rect">
            <a:avLst/>
          </a:prstGeom>
        </p:spPr>
        <p:txBody>
          <a:bodyPr/>
          <a:lstStyle/>
          <a:p>
            <a:r>
              <a:t>Texte du titre</a:t>
            </a:r>
          </a:p>
        </p:txBody>
      </p:sp>
      <p:sp>
        <p:nvSpPr>
          <p:cNvPr id="85" name="Texte niveau 1…"/>
          <p:cNvSpPr txBox="1">
            <a:spLocks noGrp="1"/>
          </p:cNvSpPr>
          <p:nvPr>
            <p:ph type="body" sz="quarter" idx="1"/>
          </p:nvPr>
        </p:nvSpPr>
        <p:spPr>
          <a:xfrm>
            <a:off x="571500" y="5016500"/>
            <a:ext cx="5080000" cy="3175000"/>
          </a:xfrm>
          <a:prstGeom prst="rect">
            <a:avLst/>
          </a:prstGeom>
        </p:spPr>
        <p:txBody>
          <a:bodyPr/>
          <a:lstStyle>
            <a:lvl1pPr marL="0" indent="0">
              <a:spcBef>
                <a:spcPts val="0"/>
              </a:spcBef>
              <a:buSzTx/>
              <a:buNone/>
            </a:lvl1pPr>
            <a:lvl2pPr marL="0" indent="0">
              <a:spcBef>
                <a:spcPts val="0"/>
              </a:spcBef>
              <a:buSzTx/>
              <a:buNone/>
            </a:lvl2pPr>
            <a:lvl3pPr marL="0" indent="0">
              <a:spcBef>
                <a:spcPts val="0"/>
              </a:spcBef>
              <a:buSzTx/>
              <a:buNone/>
            </a:lvl3pPr>
            <a:lvl4pPr marL="0" indent="0">
              <a:spcBef>
                <a:spcPts val="0"/>
              </a:spcBef>
              <a:buSzTx/>
              <a:buNone/>
            </a:lvl4pPr>
            <a:lvl5pPr marL="0" indent="0">
              <a:spcBef>
                <a:spcPts val="0"/>
              </a:spcBef>
              <a:buSzTx/>
              <a:buNone/>
            </a:lvl5pPr>
          </a:lstStyle>
          <a:p>
            <a:r>
              <a:t>Texte niveau 1</a:t>
            </a:r>
          </a:p>
          <a:p>
            <a:pPr lvl="1"/>
            <a:r>
              <a:t>Texte niveau 2</a:t>
            </a:r>
          </a:p>
          <a:p>
            <a:pPr lvl="2"/>
            <a:r>
              <a:t>Texte niveau 3</a:t>
            </a:r>
          </a:p>
          <a:p>
            <a:pPr lvl="3"/>
            <a:r>
              <a:t>Texte niveau 4</a:t>
            </a:r>
          </a:p>
          <a:p>
            <a:pPr lvl="4"/>
            <a:r>
              <a:t>Texte niveau 5</a:t>
            </a:r>
          </a:p>
        </p:txBody>
      </p:sp>
      <p:sp>
        <p:nvSpPr>
          <p:cNvPr id="86" name="Numéro de diapositive"/>
          <p:cNvSpPr txBox="1">
            <a:spLocks noGrp="1"/>
          </p:cNvSpPr>
          <p:nvPr>
            <p:ph type="sldNum" sz="quarter" idx="2"/>
          </p:nvPr>
        </p:nvSpPr>
        <p:spPr>
          <a:xfrm>
            <a:off x="508000" y="9194800"/>
            <a:ext cx="312014" cy="299822"/>
          </a:xfrm>
          <a:prstGeom prst="rect">
            <a:avLst/>
          </a:prstGeom>
        </p:spPr>
        <p:txBody>
          <a:bodyPr/>
          <a:lstStyle>
            <a:lvl1pPr algn="l"/>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re, puces et photo">
    <p:spTree>
      <p:nvGrpSpPr>
        <p:cNvPr id="1" name=""/>
        <p:cNvGrpSpPr/>
        <p:nvPr/>
      </p:nvGrpSpPr>
      <p:grpSpPr>
        <a:xfrm>
          <a:off x="0" y="0"/>
          <a:ext cx="0" cy="0"/>
          <a:chOff x="0" y="0"/>
          <a:chExt cx="0" cy="0"/>
        </a:xfrm>
      </p:grpSpPr>
      <p:sp>
        <p:nvSpPr>
          <p:cNvPr id="93" name="Ligne"/>
          <p:cNvSpPr/>
          <p:nvPr/>
        </p:nvSpPr>
        <p:spPr>
          <a:xfrm>
            <a:off x="647700" y="1968500"/>
            <a:ext cx="4876867" cy="127"/>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94" name="Image"/>
          <p:cNvSpPr>
            <a:spLocks noGrp="1"/>
          </p:cNvSpPr>
          <p:nvPr>
            <p:ph type="pic" idx="13"/>
          </p:nvPr>
        </p:nvSpPr>
        <p:spPr>
          <a:xfrm>
            <a:off x="6502400" y="0"/>
            <a:ext cx="6502400" cy="9842500"/>
          </a:xfrm>
          <a:prstGeom prst="rect">
            <a:avLst/>
          </a:prstGeom>
        </p:spPr>
        <p:txBody>
          <a:bodyPr lIns="91439" tIns="45719" rIns="91439" bIns="45719"/>
          <a:lstStyle/>
          <a:p>
            <a:endParaRPr/>
          </a:p>
        </p:txBody>
      </p:sp>
      <p:sp>
        <p:nvSpPr>
          <p:cNvPr id="95" name="Texte du titre"/>
          <p:cNvSpPr txBox="1">
            <a:spLocks noGrp="1"/>
          </p:cNvSpPr>
          <p:nvPr>
            <p:ph type="title"/>
          </p:nvPr>
        </p:nvSpPr>
        <p:spPr>
          <a:xfrm>
            <a:off x="571500" y="330200"/>
            <a:ext cx="5080000" cy="1397000"/>
          </a:xfrm>
          <a:prstGeom prst="rect">
            <a:avLst/>
          </a:prstGeom>
        </p:spPr>
        <p:txBody>
          <a:bodyPr/>
          <a:lstStyle/>
          <a:p>
            <a:r>
              <a:t>Texte du titre</a:t>
            </a:r>
          </a:p>
        </p:txBody>
      </p:sp>
      <p:sp>
        <p:nvSpPr>
          <p:cNvPr id="96" name="Texte niveau 1…"/>
          <p:cNvSpPr txBox="1">
            <a:spLocks noGrp="1"/>
          </p:cNvSpPr>
          <p:nvPr>
            <p:ph type="body" sz="half" idx="1"/>
          </p:nvPr>
        </p:nvSpPr>
        <p:spPr>
          <a:xfrm>
            <a:off x="571500" y="2324100"/>
            <a:ext cx="5080000" cy="65659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97" name="Numéro de diapositive"/>
          <p:cNvSpPr txBox="1">
            <a:spLocks noGrp="1"/>
          </p:cNvSpPr>
          <p:nvPr>
            <p:ph type="sldNum" sz="quarter" idx="2"/>
          </p:nvPr>
        </p:nvSpPr>
        <p:spPr>
          <a:xfrm>
            <a:off x="510743" y="9194800"/>
            <a:ext cx="312014" cy="299822"/>
          </a:xfrm>
          <a:prstGeom prst="rect">
            <a:avLst/>
          </a:prstGeom>
        </p:spPr>
        <p:txBody>
          <a:bodyPr/>
          <a:lstStyle>
            <a:lvl1pPr algn="l"/>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 2, paysage">
    <p:spTree>
      <p:nvGrpSpPr>
        <p:cNvPr id="1" name=""/>
        <p:cNvGrpSpPr/>
        <p:nvPr/>
      </p:nvGrpSpPr>
      <p:grpSpPr>
        <a:xfrm>
          <a:off x="0" y="0"/>
          <a:ext cx="0" cy="0"/>
          <a:chOff x="0" y="0"/>
          <a:chExt cx="0" cy="0"/>
        </a:xfrm>
      </p:grpSpPr>
      <p:sp>
        <p:nvSpPr>
          <p:cNvPr id="104" name="Ligne"/>
          <p:cNvSpPr/>
          <p:nvPr/>
        </p:nvSpPr>
        <p:spPr>
          <a:xfrm flipH="1">
            <a:off x="6502399" y="1803400"/>
            <a:ext cx="1" cy="4318000"/>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05" name="Image"/>
          <p:cNvSpPr>
            <a:spLocks noGrp="1"/>
          </p:cNvSpPr>
          <p:nvPr>
            <p:ph type="pic" sz="quarter" idx="13"/>
          </p:nvPr>
        </p:nvSpPr>
        <p:spPr>
          <a:xfrm>
            <a:off x="6667500" y="1803400"/>
            <a:ext cx="5816600" cy="4318000"/>
          </a:xfrm>
          <a:prstGeom prst="rect">
            <a:avLst/>
          </a:prstGeom>
        </p:spPr>
        <p:txBody>
          <a:bodyPr lIns="91439" tIns="45719" rIns="91439" bIns="45719"/>
          <a:lstStyle/>
          <a:p>
            <a:endParaRPr/>
          </a:p>
        </p:txBody>
      </p:sp>
      <p:sp>
        <p:nvSpPr>
          <p:cNvPr id="106" name="Image"/>
          <p:cNvSpPr>
            <a:spLocks noGrp="1"/>
          </p:cNvSpPr>
          <p:nvPr>
            <p:ph type="pic" sz="quarter" idx="14"/>
          </p:nvPr>
        </p:nvSpPr>
        <p:spPr>
          <a:xfrm>
            <a:off x="520700" y="1803400"/>
            <a:ext cx="5803900" cy="4318000"/>
          </a:xfrm>
          <a:prstGeom prst="rect">
            <a:avLst/>
          </a:prstGeom>
        </p:spPr>
        <p:txBody>
          <a:bodyPr lIns="91439" tIns="45719" rIns="91439" bIns="45719"/>
          <a:lstStyle/>
          <a:p>
            <a:endParaRPr/>
          </a:p>
        </p:txBody>
      </p:sp>
      <p:sp>
        <p:nvSpPr>
          <p:cNvPr id="107" name="Texte niveau 1…"/>
          <p:cNvSpPr txBox="1">
            <a:spLocks noGrp="1"/>
          </p:cNvSpPr>
          <p:nvPr>
            <p:ph type="body" sz="quarter"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r>
              <a:t>Texte niveau 1</a:t>
            </a:r>
          </a:p>
          <a:p>
            <a:pPr lvl="1"/>
            <a:r>
              <a:t>Texte niveau 2</a:t>
            </a:r>
          </a:p>
          <a:p>
            <a:pPr lvl="2"/>
            <a:r>
              <a:t>Texte niveau 3</a:t>
            </a:r>
          </a:p>
          <a:p>
            <a:pPr lvl="3"/>
            <a:r>
              <a:t>Texte niveau 4</a:t>
            </a:r>
          </a:p>
          <a:p>
            <a:pPr lvl="4"/>
            <a:r>
              <a:t>Texte niveau 5</a:t>
            </a:r>
          </a:p>
        </p:txBody>
      </p:sp>
      <p:sp>
        <p:nvSpPr>
          <p:cNvPr id="108"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2 photos, portrait et paysage">
    <p:spTree>
      <p:nvGrpSpPr>
        <p:cNvPr id="1" name=""/>
        <p:cNvGrpSpPr/>
        <p:nvPr/>
      </p:nvGrpSpPr>
      <p:grpSpPr>
        <a:xfrm>
          <a:off x="0" y="0"/>
          <a:ext cx="0" cy="0"/>
          <a:chOff x="0" y="0"/>
          <a:chExt cx="0" cy="0"/>
        </a:xfrm>
      </p:grpSpPr>
      <p:sp>
        <p:nvSpPr>
          <p:cNvPr id="115" name="Ligne"/>
          <p:cNvSpPr/>
          <p:nvPr/>
        </p:nvSpPr>
        <p:spPr>
          <a:xfrm flipH="1">
            <a:off x="4432299" y="1778000"/>
            <a:ext cx="1" cy="5054600"/>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16" name="Image"/>
          <p:cNvSpPr>
            <a:spLocks noGrp="1"/>
          </p:cNvSpPr>
          <p:nvPr>
            <p:ph type="pic" sz="quarter" idx="13"/>
          </p:nvPr>
        </p:nvSpPr>
        <p:spPr>
          <a:xfrm>
            <a:off x="520700" y="1778000"/>
            <a:ext cx="3759200" cy="5054600"/>
          </a:xfrm>
          <a:prstGeom prst="rect">
            <a:avLst/>
          </a:prstGeom>
        </p:spPr>
        <p:txBody>
          <a:bodyPr lIns="91439" tIns="45719" rIns="91439" bIns="45719"/>
          <a:lstStyle/>
          <a:p>
            <a:endParaRPr/>
          </a:p>
        </p:txBody>
      </p:sp>
      <p:sp>
        <p:nvSpPr>
          <p:cNvPr id="117" name="Image"/>
          <p:cNvSpPr>
            <a:spLocks noGrp="1"/>
          </p:cNvSpPr>
          <p:nvPr>
            <p:ph type="pic" sz="half" idx="14"/>
          </p:nvPr>
        </p:nvSpPr>
        <p:spPr>
          <a:xfrm>
            <a:off x="4622800" y="1778000"/>
            <a:ext cx="7886700" cy="5054600"/>
          </a:xfrm>
          <a:prstGeom prst="rect">
            <a:avLst/>
          </a:prstGeom>
        </p:spPr>
        <p:txBody>
          <a:bodyPr lIns="91439" tIns="45719" rIns="91439" bIns="45719"/>
          <a:lstStyle/>
          <a:p>
            <a:endParaRPr/>
          </a:p>
        </p:txBody>
      </p:sp>
      <p:sp>
        <p:nvSpPr>
          <p:cNvPr id="118" name="Texte niveau 1…"/>
          <p:cNvSpPr txBox="1">
            <a:spLocks noGrp="1"/>
          </p:cNvSpPr>
          <p:nvPr>
            <p:ph type="body" sz="quarter"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r>
              <a:t>Texte niveau 1</a:t>
            </a:r>
          </a:p>
          <a:p>
            <a:pPr lvl="1"/>
            <a:r>
              <a:t>Texte niveau 2</a:t>
            </a:r>
          </a:p>
          <a:p>
            <a:pPr lvl="2"/>
            <a:r>
              <a:t>Texte niveau 3</a:t>
            </a:r>
          </a:p>
          <a:p>
            <a:pPr lvl="3"/>
            <a:r>
              <a:t>Texte niveau 4</a:t>
            </a:r>
          </a:p>
          <a:p>
            <a:pPr lvl="4"/>
            <a:r>
              <a:t>Texte niveau 5</a:t>
            </a:r>
          </a:p>
        </p:txBody>
      </p:sp>
      <p:sp>
        <p:nvSpPr>
          <p:cNvPr id="119"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2, portrait">
    <p:spTree>
      <p:nvGrpSpPr>
        <p:cNvPr id="1" name=""/>
        <p:cNvGrpSpPr/>
        <p:nvPr/>
      </p:nvGrpSpPr>
      <p:grpSpPr>
        <a:xfrm>
          <a:off x="0" y="0"/>
          <a:ext cx="0" cy="0"/>
          <a:chOff x="0" y="0"/>
          <a:chExt cx="0" cy="0"/>
        </a:xfrm>
      </p:grpSpPr>
      <p:sp>
        <p:nvSpPr>
          <p:cNvPr id="126" name="Ligne"/>
          <p:cNvSpPr/>
          <p:nvPr/>
        </p:nvSpPr>
        <p:spPr>
          <a:xfrm flipH="1">
            <a:off x="6489699" y="508000"/>
            <a:ext cx="1" cy="8013731"/>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27" name="Image"/>
          <p:cNvSpPr>
            <a:spLocks noGrp="1"/>
          </p:cNvSpPr>
          <p:nvPr>
            <p:ph type="pic" sz="half" idx="13"/>
          </p:nvPr>
        </p:nvSpPr>
        <p:spPr>
          <a:xfrm>
            <a:off x="469900" y="457200"/>
            <a:ext cx="5842000" cy="8064500"/>
          </a:xfrm>
          <a:prstGeom prst="rect">
            <a:avLst/>
          </a:prstGeom>
        </p:spPr>
        <p:txBody>
          <a:bodyPr lIns="91439" tIns="45719" rIns="91439" bIns="45719"/>
          <a:lstStyle/>
          <a:p>
            <a:endParaRPr/>
          </a:p>
        </p:txBody>
      </p:sp>
      <p:sp>
        <p:nvSpPr>
          <p:cNvPr id="128" name="Image"/>
          <p:cNvSpPr>
            <a:spLocks noGrp="1"/>
          </p:cNvSpPr>
          <p:nvPr>
            <p:ph type="pic" sz="half" idx="14"/>
          </p:nvPr>
        </p:nvSpPr>
        <p:spPr>
          <a:xfrm>
            <a:off x="6654800" y="508000"/>
            <a:ext cx="5829300" cy="8013700"/>
          </a:xfrm>
          <a:prstGeom prst="rect">
            <a:avLst/>
          </a:prstGeom>
        </p:spPr>
        <p:txBody>
          <a:bodyPr lIns="91439" tIns="45719" rIns="91439" bIns="45719"/>
          <a:lstStyle/>
          <a:p>
            <a:endParaRPr/>
          </a:p>
        </p:txBody>
      </p:sp>
      <p:sp>
        <p:nvSpPr>
          <p:cNvPr id="129" name="Texte niveau 1…"/>
          <p:cNvSpPr txBox="1">
            <a:spLocks noGrp="1"/>
          </p:cNvSpPr>
          <p:nvPr>
            <p:ph type="body" sz="quarter"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r>
              <a:t>Texte niveau 1</a:t>
            </a:r>
          </a:p>
          <a:p>
            <a:pPr lvl="1"/>
            <a:r>
              <a:t>Texte niveau 2</a:t>
            </a:r>
          </a:p>
          <a:p>
            <a:pPr lvl="2"/>
            <a:r>
              <a:t>Texte niveau 3</a:t>
            </a:r>
          </a:p>
          <a:p>
            <a:pPr lvl="3"/>
            <a:r>
              <a:t>Texte niveau 4</a:t>
            </a:r>
          </a:p>
          <a:p>
            <a:pPr lvl="4"/>
            <a:r>
              <a:t>Texte niveau 5</a:t>
            </a:r>
          </a:p>
        </p:txBody>
      </p:sp>
      <p:sp>
        <p:nvSpPr>
          <p:cNvPr id="130"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 3, portrait">
    <p:spTree>
      <p:nvGrpSpPr>
        <p:cNvPr id="1" name=""/>
        <p:cNvGrpSpPr/>
        <p:nvPr/>
      </p:nvGrpSpPr>
      <p:grpSpPr>
        <a:xfrm>
          <a:off x="0" y="0"/>
          <a:ext cx="0" cy="0"/>
          <a:chOff x="0" y="0"/>
          <a:chExt cx="0" cy="0"/>
        </a:xfrm>
      </p:grpSpPr>
      <p:sp>
        <p:nvSpPr>
          <p:cNvPr id="137" name="Ligne"/>
          <p:cNvSpPr/>
          <p:nvPr/>
        </p:nvSpPr>
        <p:spPr>
          <a:xfrm flipH="1">
            <a:off x="4444998" y="1777968"/>
            <a:ext cx="1" cy="5067381"/>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38" name="Ligne"/>
          <p:cNvSpPr/>
          <p:nvPr/>
        </p:nvSpPr>
        <p:spPr>
          <a:xfrm flipH="1">
            <a:off x="8547098" y="1777968"/>
            <a:ext cx="1" cy="5067381"/>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39" name="Image"/>
          <p:cNvSpPr>
            <a:spLocks noGrp="1"/>
          </p:cNvSpPr>
          <p:nvPr>
            <p:ph type="pic" sz="quarter" idx="13"/>
          </p:nvPr>
        </p:nvSpPr>
        <p:spPr>
          <a:xfrm>
            <a:off x="508000" y="1778000"/>
            <a:ext cx="3784600" cy="5067300"/>
          </a:xfrm>
          <a:prstGeom prst="rect">
            <a:avLst/>
          </a:prstGeom>
        </p:spPr>
        <p:txBody>
          <a:bodyPr lIns="91439" tIns="45719" rIns="91439" bIns="45719"/>
          <a:lstStyle/>
          <a:p>
            <a:endParaRPr/>
          </a:p>
        </p:txBody>
      </p:sp>
      <p:sp>
        <p:nvSpPr>
          <p:cNvPr id="140" name="Image"/>
          <p:cNvSpPr>
            <a:spLocks noGrp="1"/>
          </p:cNvSpPr>
          <p:nvPr>
            <p:ph type="pic" sz="quarter" idx="14"/>
          </p:nvPr>
        </p:nvSpPr>
        <p:spPr>
          <a:xfrm>
            <a:off x="8724900" y="1778000"/>
            <a:ext cx="3759200" cy="5067300"/>
          </a:xfrm>
          <a:prstGeom prst="rect">
            <a:avLst/>
          </a:prstGeom>
        </p:spPr>
        <p:txBody>
          <a:bodyPr lIns="91439" tIns="45719" rIns="91439" bIns="45719"/>
          <a:lstStyle/>
          <a:p>
            <a:endParaRPr/>
          </a:p>
        </p:txBody>
      </p:sp>
      <p:sp>
        <p:nvSpPr>
          <p:cNvPr id="141" name="Image"/>
          <p:cNvSpPr>
            <a:spLocks noGrp="1"/>
          </p:cNvSpPr>
          <p:nvPr>
            <p:ph type="pic" sz="quarter" idx="15"/>
          </p:nvPr>
        </p:nvSpPr>
        <p:spPr>
          <a:xfrm>
            <a:off x="4622800" y="1778000"/>
            <a:ext cx="3784600" cy="5067300"/>
          </a:xfrm>
          <a:prstGeom prst="rect">
            <a:avLst/>
          </a:prstGeom>
        </p:spPr>
        <p:txBody>
          <a:bodyPr lIns="91439" tIns="45719" rIns="91439" bIns="45719"/>
          <a:lstStyle/>
          <a:p>
            <a:endParaRPr/>
          </a:p>
        </p:txBody>
      </p:sp>
      <p:sp>
        <p:nvSpPr>
          <p:cNvPr id="142" name="Texte niveau 1…"/>
          <p:cNvSpPr txBox="1">
            <a:spLocks noGrp="1"/>
          </p:cNvSpPr>
          <p:nvPr>
            <p:ph type="body" sz="quarter"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r>
              <a:t>Texte niveau 1</a:t>
            </a:r>
          </a:p>
          <a:p>
            <a:pPr lvl="1"/>
            <a:r>
              <a:t>Texte niveau 2</a:t>
            </a:r>
          </a:p>
          <a:p>
            <a:pPr lvl="2"/>
            <a:r>
              <a:t>Texte niveau 3</a:t>
            </a:r>
          </a:p>
          <a:p>
            <a:pPr lvl="3"/>
            <a:r>
              <a:t>Texte niveau 4</a:t>
            </a:r>
          </a:p>
          <a:p>
            <a:pPr lvl="4"/>
            <a:r>
              <a:t>Texte niveau 5</a:t>
            </a:r>
          </a:p>
        </p:txBody>
      </p:sp>
      <p:sp>
        <p:nvSpPr>
          <p:cNvPr id="143"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hoto - Grande">
    <p:spTree>
      <p:nvGrpSpPr>
        <p:cNvPr id="1" name=""/>
        <p:cNvGrpSpPr/>
        <p:nvPr/>
      </p:nvGrpSpPr>
      <p:grpSpPr>
        <a:xfrm>
          <a:off x="0" y="0"/>
          <a:ext cx="0" cy="0"/>
          <a:chOff x="0" y="0"/>
          <a:chExt cx="0" cy="0"/>
        </a:xfrm>
      </p:grpSpPr>
      <p:sp>
        <p:nvSpPr>
          <p:cNvPr id="150" name="Image"/>
          <p:cNvSpPr>
            <a:spLocks noGrp="1"/>
          </p:cNvSpPr>
          <p:nvPr>
            <p:ph type="pic" idx="13"/>
          </p:nvPr>
        </p:nvSpPr>
        <p:spPr>
          <a:xfrm>
            <a:off x="533400" y="508000"/>
            <a:ext cx="11938000" cy="7962900"/>
          </a:xfrm>
          <a:prstGeom prst="rect">
            <a:avLst/>
          </a:prstGeom>
        </p:spPr>
        <p:txBody>
          <a:bodyPr lIns="91439" tIns="45719" rIns="91439" bIns="45719"/>
          <a:lstStyle/>
          <a:p>
            <a:endParaRPr/>
          </a:p>
        </p:txBody>
      </p:sp>
      <p:sp>
        <p:nvSpPr>
          <p:cNvPr id="151" name="Texte niveau 1…"/>
          <p:cNvSpPr txBox="1">
            <a:spLocks noGrp="1"/>
          </p:cNvSpPr>
          <p:nvPr>
            <p:ph type="body" sz="quarter"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r>
              <a:t>Texte niveau 1</a:t>
            </a:r>
          </a:p>
          <a:p>
            <a:pPr lvl="1"/>
            <a:r>
              <a:t>Texte niveau 2</a:t>
            </a:r>
          </a:p>
          <a:p>
            <a:pPr lvl="2"/>
            <a:r>
              <a:t>Texte niveau 3</a:t>
            </a:r>
          </a:p>
          <a:p>
            <a:pPr lvl="3"/>
            <a:r>
              <a:t>Texte niveau 4</a:t>
            </a:r>
          </a:p>
          <a:p>
            <a:pPr lvl="4"/>
            <a:r>
              <a:t>Texte niveau 5</a:t>
            </a:r>
          </a:p>
        </p:txBody>
      </p:sp>
      <p:sp>
        <p:nvSpPr>
          <p:cNvPr id="152"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Photo - 3">
    <p:spTree>
      <p:nvGrpSpPr>
        <p:cNvPr id="1" name=""/>
        <p:cNvGrpSpPr/>
        <p:nvPr/>
      </p:nvGrpSpPr>
      <p:grpSpPr>
        <a:xfrm>
          <a:off x="0" y="0"/>
          <a:ext cx="0" cy="0"/>
          <a:chOff x="0" y="0"/>
          <a:chExt cx="0" cy="0"/>
        </a:xfrm>
      </p:grpSpPr>
      <p:sp>
        <p:nvSpPr>
          <p:cNvPr id="159" name="Ligne"/>
          <p:cNvSpPr/>
          <p:nvPr/>
        </p:nvSpPr>
        <p:spPr>
          <a:xfrm flipH="1">
            <a:off x="6489698" y="520668"/>
            <a:ext cx="1" cy="7962963"/>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60" name="Ligne"/>
          <p:cNvSpPr/>
          <p:nvPr/>
        </p:nvSpPr>
        <p:spPr>
          <a:xfrm>
            <a:off x="6489696" y="4476750"/>
            <a:ext cx="5994408" cy="127"/>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61" name="Image"/>
          <p:cNvSpPr>
            <a:spLocks noGrp="1"/>
          </p:cNvSpPr>
          <p:nvPr>
            <p:ph type="pic" sz="half" idx="13"/>
          </p:nvPr>
        </p:nvSpPr>
        <p:spPr>
          <a:xfrm>
            <a:off x="508000" y="520700"/>
            <a:ext cx="5816600" cy="7962900"/>
          </a:xfrm>
          <a:prstGeom prst="rect">
            <a:avLst/>
          </a:prstGeom>
        </p:spPr>
        <p:txBody>
          <a:bodyPr lIns="91439" tIns="45719" rIns="91439" bIns="45719"/>
          <a:lstStyle/>
          <a:p>
            <a:endParaRPr/>
          </a:p>
        </p:txBody>
      </p:sp>
      <p:sp>
        <p:nvSpPr>
          <p:cNvPr id="162" name="Image"/>
          <p:cNvSpPr>
            <a:spLocks noGrp="1"/>
          </p:cNvSpPr>
          <p:nvPr>
            <p:ph type="pic" sz="quarter" idx="14"/>
          </p:nvPr>
        </p:nvSpPr>
        <p:spPr>
          <a:xfrm>
            <a:off x="6667500" y="520700"/>
            <a:ext cx="5816600" cy="3810000"/>
          </a:xfrm>
          <a:prstGeom prst="rect">
            <a:avLst/>
          </a:prstGeom>
        </p:spPr>
        <p:txBody>
          <a:bodyPr lIns="91439" tIns="45719" rIns="91439" bIns="45719"/>
          <a:lstStyle/>
          <a:p>
            <a:endParaRPr/>
          </a:p>
        </p:txBody>
      </p:sp>
      <p:sp>
        <p:nvSpPr>
          <p:cNvPr id="163" name="Image"/>
          <p:cNvSpPr>
            <a:spLocks noGrp="1"/>
          </p:cNvSpPr>
          <p:nvPr>
            <p:ph type="pic" sz="quarter" idx="15"/>
          </p:nvPr>
        </p:nvSpPr>
        <p:spPr>
          <a:xfrm>
            <a:off x="6667500" y="4660900"/>
            <a:ext cx="5816600" cy="3822700"/>
          </a:xfrm>
          <a:prstGeom prst="rect">
            <a:avLst/>
          </a:prstGeom>
        </p:spPr>
        <p:txBody>
          <a:bodyPr lIns="91439" tIns="45719" rIns="91439" bIns="45719"/>
          <a:lstStyle/>
          <a:p>
            <a:endParaRPr/>
          </a:p>
        </p:txBody>
      </p:sp>
      <p:sp>
        <p:nvSpPr>
          <p:cNvPr id="164" name="Texte niveau 1…"/>
          <p:cNvSpPr txBox="1">
            <a:spLocks noGrp="1"/>
          </p:cNvSpPr>
          <p:nvPr>
            <p:ph type="body" sz="quarter"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r>
              <a:t>Texte niveau 1</a:t>
            </a:r>
          </a:p>
          <a:p>
            <a:pPr lvl="1"/>
            <a:r>
              <a:t>Texte niveau 2</a:t>
            </a:r>
          </a:p>
          <a:p>
            <a:pPr lvl="2"/>
            <a:r>
              <a:t>Texte niveau 3</a:t>
            </a:r>
          </a:p>
          <a:p>
            <a:pPr lvl="3"/>
            <a:r>
              <a:t>Texte niveau 4</a:t>
            </a:r>
          </a:p>
          <a:p>
            <a:pPr lvl="4"/>
            <a:r>
              <a:t>Texte niveau 5</a:t>
            </a:r>
          </a:p>
        </p:txBody>
      </p:sp>
      <p:sp>
        <p:nvSpPr>
          <p:cNvPr id="16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Photo - 4">
    <p:spTree>
      <p:nvGrpSpPr>
        <p:cNvPr id="1" name=""/>
        <p:cNvGrpSpPr/>
        <p:nvPr/>
      </p:nvGrpSpPr>
      <p:grpSpPr>
        <a:xfrm>
          <a:off x="0" y="0"/>
          <a:ext cx="0" cy="0"/>
          <a:chOff x="0" y="0"/>
          <a:chExt cx="0" cy="0"/>
        </a:xfrm>
      </p:grpSpPr>
      <p:sp>
        <p:nvSpPr>
          <p:cNvPr id="172" name="Ligne"/>
          <p:cNvSpPr/>
          <p:nvPr/>
        </p:nvSpPr>
        <p:spPr>
          <a:xfrm flipH="1">
            <a:off x="9067798" y="520668"/>
            <a:ext cx="1" cy="7962963"/>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73" name="Ligne"/>
          <p:cNvSpPr/>
          <p:nvPr/>
        </p:nvSpPr>
        <p:spPr>
          <a:xfrm>
            <a:off x="9067796" y="3092450"/>
            <a:ext cx="3429023" cy="127"/>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74" name="Ligne"/>
          <p:cNvSpPr/>
          <p:nvPr/>
        </p:nvSpPr>
        <p:spPr>
          <a:xfrm>
            <a:off x="9067796" y="5873750"/>
            <a:ext cx="3429023" cy="127"/>
          </a:xfrm>
          <a:prstGeom prst="line">
            <a:avLst/>
          </a:prstGeom>
          <a:ln w="12700">
            <a:solidFill>
              <a:srgbClr val="ABABAB"/>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75" name="Image"/>
          <p:cNvSpPr>
            <a:spLocks noGrp="1"/>
          </p:cNvSpPr>
          <p:nvPr>
            <p:ph type="pic" idx="13"/>
          </p:nvPr>
        </p:nvSpPr>
        <p:spPr>
          <a:xfrm>
            <a:off x="520700" y="508000"/>
            <a:ext cx="8369300" cy="7975600"/>
          </a:xfrm>
          <a:prstGeom prst="rect">
            <a:avLst/>
          </a:prstGeom>
        </p:spPr>
        <p:txBody>
          <a:bodyPr lIns="91439" tIns="45719" rIns="91439" bIns="45719"/>
          <a:lstStyle/>
          <a:p>
            <a:endParaRPr/>
          </a:p>
        </p:txBody>
      </p:sp>
      <p:sp>
        <p:nvSpPr>
          <p:cNvPr id="176" name="Image"/>
          <p:cNvSpPr>
            <a:spLocks noGrp="1"/>
          </p:cNvSpPr>
          <p:nvPr>
            <p:ph type="pic" sz="quarter" idx="14"/>
          </p:nvPr>
        </p:nvSpPr>
        <p:spPr>
          <a:xfrm>
            <a:off x="9220200" y="3289300"/>
            <a:ext cx="3276600" cy="2438400"/>
          </a:xfrm>
          <a:prstGeom prst="rect">
            <a:avLst/>
          </a:prstGeom>
        </p:spPr>
        <p:txBody>
          <a:bodyPr lIns="91439" tIns="45719" rIns="91439" bIns="45719"/>
          <a:lstStyle/>
          <a:p>
            <a:endParaRPr/>
          </a:p>
        </p:txBody>
      </p:sp>
      <p:sp>
        <p:nvSpPr>
          <p:cNvPr id="177" name="Image"/>
          <p:cNvSpPr>
            <a:spLocks noGrp="1"/>
          </p:cNvSpPr>
          <p:nvPr>
            <p:ph type="pic" sz="quarter" idx="15"/>
          </p:nvPr>
        </p:nvSpPr>
        <p:spPr>
          <a:xfrm>
            <a:off x="9220200" y="6019800"/>
            <a:ext cx="3276600" cy="2463800"/>
          </a:xfrm>
          <a:prstGeom prst="rect">
            <a:avLst/>
          </a:prstGeom>
        </p:spPr>
        <p:txBody>
          <a:bodyPr lIns="91439" tIns="45719" rIns="91439" bIns="45719"/>
          <a:lstStyle/>
          <a:p>
            <a:endParaRPr/>
          </a:p>
        </p:txBody>
      </p:sp>
      <p:sp>
        <p:nvSpPr>
          <p:cNvPr id="178" name="Image"/>
          <p:cNvSpPr>
            <a:spLocks noGrp="1"/>
          </p:cNvSpPr>
          <p:nvPr>
            <p:ph type="pic" sz="quarter" idx="16"/>
          </p:nvPr>
        </p:nvSpPr>
        <p:spPr>
          <a:xfrm>
            <a:off x="9220200" y="508000"/>
            <a:ext cx="3276600" cy="2463800"/>
          </a:xfrm>
          <a:prstGeom prst="rect">
            <a:avLst/>
          </a:prstGeom>
        </p:spPr>
        <p:txBody>
          <a:bodyPr lIns="91439" tIns="45719" rIns="91439" bIns="45719"/>
          <a:lstStyle/>
          <a:p>
            <a:endParaRPr/>
          </a:p>
        </p:txBody>
      </p:sp>
      <p:sp>
        <p:nvSpPr>
          <p:cNvPr id="179" name="Texte niveau 1…"/>
          <p:cNvSpPr txBox="1">
            <a:spLocks noGrp="1"/>
          </p:cNvSpPr>
          <p:nvPr>
            <p:ph type="body" sz="quarter" idx="1"/>
          </p:nvPr>
        </p:nvSpPr>
        <p:spPr>
          <a:xfrm>
            <a:off x="431800" y="8813800"/>
            <a:ext cx="8255000" cy="812800"/>
          </a:xfrm>
          <a:prstGeom prst="rect">
            <a:avLst/>
          </a:prstGeom>
        </p:spPr>
        <p:txBody>
          <a:bodyPr/>
          <a:lstStyle>
            <a:lvl1pPr marL="0" indent="0">
              <a:spcBef>
                <a:spcPts val="0"/>
              </a:spcBef>
              <a:buSzTx/>
              <a:buNone/>
              <a:defRPr sz="2000">
                <a:solidFill>
                  <a:srgbClr val="868686"/>
                </a:solidFill>
              </a:defRPr>
            </a:lvl1pPr>
            <a:lvl2pPr marL="0" indent="0">
              <a:spcBef>
                <a:spcPts val="0"/>
              </a:spcBef>
              <a:buSzTx/>
              <a:buNone/>
              <a:defRPr sz="2000">
                <a:solidFill>
                  <a:srgbClr val="868686"/>
                </a:solidFill>
              </a:defRPr>
            </a:lvl2pPr>
            <a:lvl3pPr marL="0" indent="0">
              <a:spcBef>
                <a:spcPts val="0"/>
              </a:spcBef>
              <a:buSzTx/>
              <a:buNone/>
              <a:defRPr sz="2000">
                <a:solidFill>
                  <a:srgbClr val="868686"/>
                </a:solidFill>
              </a:defRPr>
            </a:lvl3pPr>
            <a:lvl4pPr marL="0" indent="0">
              <a:spcBef>
                <a:spcPts val="0"/>
              </a:spcBef>
              <a:buSzTx/>
              <a:buNone/>
              <a:defRPr sz="2000">
                <a:solidFill>
                  <a:srgbClr val="868686"/>
                </a:solidFill>
              </a:defRPr>
            </a:lvl4pPr>
            <a:lvl5pPr marL="0" indent="0">
              <a:spcBef>
                <a:spcPts val="0"/>
              </a:spcBef>
              <a:buSzTx/>
              <a:buNone/>
              <a:defRPr sz="2000">
                <a:solidFill>
                  <a:srgbClr val="868686"/>
                </a:solidFill>
              </a:defRPr>
            </a:lvl5pPr>
          </a:lstStyle>
          <a:p>
            <a:r>
              <a:t>Texte niveau 1</a:t>
            </a:r>
          </a:p>
          <a:p>
            <a:pPr lvl="1"/>
            <a:r>
              <a:t>Texte niveau 2</a:t>
            </a:r>
          </a:p>
          <a:p>
            <a:pPr lvl="2"/>
            <a:r>
              <a:t>Texte niveau 3</a:t>
            </a:r>
          </a:p>
          <a:p>
            <a:pPr lvl="3"/>
            <a:r>
              <a:t>Texte niveau 4</a:t>
            </a:r>
          </a:p>
          <a:p>
            <a:pPr lvl="4"/>
            <a:r>
              <a:t>Texte niveau 5</a:t>
            </a:r>
          </a:p>
        </p:txBody>
      </p:sp>
      <p:sp>
        <p:nvSpPr>
          <p:cNvPr id="180"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re et puces - Gauche">
    <p:spTree>
      <p:nvGrpSpPr>
        <p:cNvPr id="1" name=""/>
        <p:cNvGrpSpPr/>
        <p:nvPr/>
      </p:nvGrpSpPr>
      <p:grpSpPr>
        <a:xfrm>
          <a:off x="0" y="0"/>
          <a:ext cx="0" cy="0"/>
          <a:chOff x="0" y="0"/>
          <a:chExt cx="0" cy="0"/>
        </a:xfrm>
      </p:grpSpPr>
      <p:sp>
        <p:nvSpPr>
          <p:cNvPr id="187" name="Texte du titre"/>
          <p:cNvSpPr txBox="1">
            <a:spLocks noGrp="1"/>
          </p:cNvSpPr>
          <p:nvPr>
            <p:ph type="title"/>
          </p:nvPr>
        </p:nvSpPr>
        <p:spPr>
          <a:prstGeom prst="rect">
            <a:avLst/>
          </a:prstGeom>
        </p:spPr>
        <p:txBody>
          <a:bodyPr/>
          <a:lstStyle/>
          <a:p>
            <a:r>
              <a:t>Texte du titre</a:t>
            </a:r>
          </a:p>
        </p:txBody>
      </p:sp>
      <p:sp>
        <p:nvSpPr>
          <p:cNvPr id="188" name="Texte niveau 1…"/>
          <p:cNvSpPr txBox="1">
            <a:spLocks noGrp="1"/>
          </p:cNvSpPr>
          <p:nvPr>
            <p:ph type="body" sz="half" idx="1"/>
          </p:nvPr>
        </p:nvSpPr>
        <p:spPr>
          <a:xfrm>
            <a:off x="571500" y="2324100"/>
            <a:ext cx="5080000" cy="65659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89"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re et puces - Droite">
    <p:spTree>
      <p:nvGrpSpPr>
        <p:cNvPr id="1" name=""/>
        <p:cNvGrpSpPr/>
        <p:nvPr/>
      </p:nvGrpSpPr>
      <p:grpSpPr>
        <a:xfrm>
          <a:off x="0" y="0"/>
          <a:ext cx="0" cy="0"/>
          <a:chOff x="0" y="0"/>
          <a:chExt cx="0" cy="0"/>
        </a:xfrm>
      </p:grpSpPr>
      <p:sp>
        <p:nvSpPr>
          <p:cNvPr id="196" name="Texte du titre"/>
          <p:cNvSpPr txBox="1">
            <a:spLocks noGrp="1"/>
          </p:cNvSpPr>
          <p:nvPr>
            <p:ph type="title"/>
          </p:nvPr>
        </p:nvSpPr>
        <p:spPr>
          <a:prstGeom prst="rect">
            <a:avLst/>
          </a:prstGeom>
        </p:spPr>
        <p:txBody>
          <a:bodyPr/>
          <a:lstStyle/>
          <a:p>
            <a:r>
              <a:t>Texte du titre</a:t>
            </a:r>
          </a:p>
        </p:txBody>
      </p:sp>
      <p:sp>
        <p:nvSpPr>
          <p:cNvPr id="197" name="Texte niveau 1…"/>
          <p:cNvSpPr txBox="1">
            <a:spLocks noGrp="1"/>
          </p:cNvSpPr>
          <p:nvPr>
            <p:ph type="body" sz="half" idx="1"/>
          </p:nvPr>
        </p:nvSpPr>
        <p:spPr>
          <a:xfrm>
            <a:off x="8369300" y="2324100"/>
            <a:ext cx="4064000" cy="65659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98"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gne"/>
          <p:cNvSpPr/>
          <p:nvPr/>
        </p:nvSpPr>
        <p:spPr>
          <a:xfrm>
            <a:off x="647700" y="1968500"/>
            <a:ext cx="11709400" cy="127"/>
          </a:xfrm>
          <a:prstGeom prst="line">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3" name="Texte du titre"/>
          <p:cNvSpPr txBox="1">
            <a:spLocks noGrp="1"/>
          </p:cNvSpPr>
          <p:nvPr>
            <p:ph type="title"/>
          </p:nvPr>
        </p:nvSpPr>
        <p:spPr>
          <a:xfrm>
            <a:off x="571500" y="330200"/>
            <a:ext cx="11861800" cy="1397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lstStyle/>
          <a:p>
            <a:r>
              <a:t>Texte du titre</a:t>
            </a:r>
          </a:p>
        </p:txBody>
      </p:sp>
      <p:sp>
        <p:nvSpPr>
          <p:cNvPr id="4" name="Texte niveau 1…"/>
          <p:cNvSpPr txBox="1">
            <a:spLocks noGrp="1"/>
          </p:cNvSpPr>
          <p:nvPr>
            <p:ph type="body" idx="1"/>
          </p:nvPr>
        </p:nvSpPr>
        <p:spPr>
          <a:xfrm>
            <a:off x="571500" y="2324100"/>
            <a:ext cx="11861800" cy="6565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r>
              <a:t>Texte niveau 1</a:t>
            </a:r>
          </a:p>
          <a:p>
            <a:pPr lvl="1"/>
            <a:r>
              <a:t>Texte niveau 2</a:t>
            </a:r>
          </a:p>
          <a:p>
            <a:pPr lvl="2"/>
            <a:r>
              <a:t>Texte niveau 3</a:t>
            </a:r>
          </a:p>
          <a:p>
            <a:pPr lvl="3"/>
            <a:r>
              <a:t>Texte niveau 4</a:t>
            </a:r>
          </a:p>
          <a:p>
            <a:pPr lvl="4"/>
            <a:r>
              <a:t>Texte niveau 5</a:t>
            </a:r>
          </a:p>
        </p:txBody>
      </p:sp>
      <p:sp>
        <p:nvSpPr>
          <p:cNvPr id="5" name="Numéro de diapositive"/>
          <p:cNvSpPr txBox="1">
            <a:spLocks noGrp="1"/>
          </p:cNvSpPr>
          <p:nvPr>
            <p:ph type="sldNum" sz="quarter" idx="2"/>
          </p:nvPr>
        </p:nvSpPr>
        <p:spPr>
          <a:xfrm>
            <a:off x="12268199" y="9194800"/>
            <a:ext cx="312015" cy="299822"/>
          </a:xfrm>
          <a:prstGeom prst="rect">
            <a:avLst/>
          </a:prstGeom>
          <a:ln w="12700">
            <a:miter lim="400000"/>
          </a:ln>
        </p:spPr>
        <p:txBody>
          <a:bodyPr wrap="none" lIns="50800" tIns="50800" rIns="50800" bIns="50800">
            <a:spAutoFit/>
          </a:bodyPr>
          <a:lstStyle>
            <a:lvl1pPr algn="r">
              <a:defRPr sz="1400">
                <a:latin typeface="+mj-lt"/>
                <a:ea typeface="+mj-ea"/>
                <a:cs typeface="+mj-cs"/>
                <a:sym typeface="Helvetica Neu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0" marR="0" indent="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1pPr>
      <a:lvl2pPr marL="0" marR="0" indent="2286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2pPr>
      <a:lvl3pPr marL="0" marR="0" indent="4572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3pPr>
      <a:lvl4pPr marL="0" marR="0" indent="6858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4pPr>
      <a:lvl5pPr marL="0" marR="0" indent="9144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5pPr>
      <a:lvl6pPr marL="0" marR="0" indent="11430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6pPr>
      <a:lvl7pPr marL="0" marR="0" indent="13716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7pPr>
      <a:lvl8pPr marL="0" marR="0" indent="16002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8pPr>
      <a:lvl9pPr marL="0" marR="0" indent="18288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9pPr>
    </p:titleStyle>
    <p:bodyStyle>
      <a:lvl1pPr marL="2667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1pPr>
      <a:lvl2pPr marL="7112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2pPr>
      <a:lvl3pPr marL="11557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3pPr>
      <a:lvl4pPr marL="16002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4pPr>
      <a:lvl5pPr marL="20447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5pPr>
      <a:lvl6pPr marL="24892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6pPr>
      <a:lvl7pPr marL="29337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7pPr>
      <a:lvl8pPr marL="33782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8pPr>
      <a:lvl9pPr marL="3822700" marR="0" indent="-266700" algn="l" defTabSz="584200" latinLnBrk="0">
        <a:lnSpc>
          <a:spcPct val="100000"/>
        </a:lnSpc>
        <a:spcBef>
          <a:spcPts val="4800"/>
        </a:spcBef>
        <a:spcAft>
          <a:spcPts val="0"/>
        </a:spcAft>
        <a:buClrTx/>
        <a:buSzPct val="100000"/>
        <a:buFontTx/>
        <a:buChar char="•"/>
        <a:tabLst/>
        <a:defRPr sz="2600" b="0" i="0" u="none" strike="noStrike" cap="none" spc="0" baseline="0">
          <a:ln>
            <a:noFill/>
          </a:ln>
          <a:solidFill>
            <a:srgbClr val="747474"/>
          </a:solidFill>
          <a:uFillTx/>
          <a:latin typeface="+mj-lt"/>
          <a:ea typeface="+mj-ea"/>
          <a:cs typeface="+mj-cs"/>
          <a:sym typeface="Helvetica Neue"/>
        </a:defRPr>
      </a:lvl9pPr>
    </p:bodyStyle>
    <p:otherStyle>
      <a:lvl1pPr marL="0" marR="0" indent="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1pPr>
      <a:lvl2pPr marL="0" marR="0" indent="2286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2pPr>
      <a:lvl3pPr marL="0" marR="0" indent="4572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3pPr>
      <a:lvl4pPr marL="0" marR="0" indent="6858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4pPr>
      <a:lvl5pPr marL="0" marR="0" indent="9144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5pPr>
      <a:lvl6pPr marL="0" marR="0" indent="11430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6pPr>
      <a:lvl7pPr marL="0" marR="0" indent="13716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7pPr>
      <a:lvl8pPr marL="0" marR="0" indent="16002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8pPr>
      <a:lvl9pPr marL="0" marR="0" indent="18288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t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tiff"/><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6.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8.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1.png"/><Relationship Id="rId3"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3.png"/><Relationship Id="rId3"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3004800" cy="8392160"/>
          </a:xfrm>
          <a:prstGeom prst="rect">
            <a:avLst/>
          </a:prstGeom>
        </p:spPr>
      </p:pic>
      <p:sp>
        <p:nvSpPr>
          <p:cNvPr id="6" name="5120 vélos et 411 stations"/>
          <p:cNvSpPr txBox="1">
            <a:spLocks noGrp="1"/>
          </p:cNvSpPr>
          <p:nvPr>
            <p:ph type="body" sz="quarter" idx="1"/>
          </p:nvPr>
        </p:nvSpPr>
        <p:spPr>
          <a:xfrm>
            <a:off x="5687568" y="8748522"/>
            <a:ext cx="4953000" cy="681482"/>
          </a:xfrm>
          <a:prstGeom prst="rect">
            <a:avLst/>
          </a:prstGeom>
        </p:spPr>
        <p:txBody>
          <a:bodyPr/>
          <a:lstStyle/>
          <a:p>
            <a:pPr algn="ctr"/>
            <a:r>
              <a:rPr lang="fr-CA" sz="3600" dirty="0" smtClean="0"/>
              <a:t>2017</a:t>
            </a:r>
          </a:p>
          <a:p>
            <a:endParaRPr dirty="0"/>
          </a:p>
        </p:txBody>
      </p:sp>
      <p:sp>
        <p:nvSpPr>
          <p:cNvPr id="7" name="Les vélos BIXI : 5 $ pour 24 heures…"/>
          <p:cNvSpPr txBox="1">
            <a:spLocks noGrp="1"/>
          </p:cNvSpPr>
          <p:nvPr>
            <p:ph type="title"/>
          </p:nvPr>
        </p:nvSpPr>
        <p:spPr>
          <a:xfrm>
            <a:off x="2432304" y="8575040"/>
            <a:ext cx="3255264" cy="854964"/>
          </a:xfrm>
          <a:prstGeom prst="rect">
            <a:avLst/>
          </a:prstGeom>
        </p:spPr>
        <p:txBody>
          <a:bodyPr>
            <a:normAutofit/>
          </a:bodyPr>
          <a:lstStyle/>
          <a:p>
            <a:pPr algn="ctr" defTabSz="502412">
              <a:defRPr sz="3612"/>
            </a:pPr>
            <a:r>
              <a:rPr lang="fr-CA" dirty="0" smtClean="0"/>
              <a:t>Montréal</a:t>
            </a:r>
            <a:endParaRPr dirty="0"/>
          </a:p>
        </p:txBody>
      </p:sp>
    </p:spTree>
    <p:extLst>
      <p:ext uri="{BB962C8B-B14F-4D97-AF65-F5344CB8AC3E}">
        <p14:creationId xmlns:p14="http://schemas.microsoft.com/office/powerpoint/2010/main" val="42353003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 name="droppedImage.tiff" descr="droppedImage.tiff"/>
          <p:cNvPicPr>
            <a:picLocks noChangeAspect="1"/>
          </p:cNvPicPr>
          <p:nvPr/>
        </p:nvPicPr>
        <p:blipFill>
          <a:blip r:embed="rId2">
            <a:extLst>
              <a:ext uri="{28A0092B-C50C-407E-A947-70E740481C1C}">
                <a14:useLocalDpi xmlns:a14="http://schemas.microsoft.com/office/drawing/2010/main"/>
              </a:ext>
            </a:extLst>
          </a:blip>
          <a:srcRect t="5142" b="5285"/>
          <a:stretch>
            <a:fillRect/>
          </a:stretch>
        </p:blipFill>
        <p:spPr>
          <a:xfrm>
            <a:off x="2387600" y="533400"/>
            <a:ext cx="8890001" cy="7962900"/>
          </a:xfrm>
          <a:prstGeom prst="rect">
            <a:avLst/>
          </a:prstGeom>
          <a:ln w="12700">
            <a:miter lim="400000"/>
          </a:ln>
        </p:spPr>
      </p:pic>
      <p:sp>
        <p:nvSpPr>
          <p:cNvPr id="212" name="Week-end illimité = 13,75 $"/>
          <p:cNvSpPr txBox="1">
            <a:spLocks noGrp="1"/>
          </p:cNvSpPr>
          <p:nvPr>
            <p:ph type="title" idx="4294967295"/>
          </p:nvPr>
        </p:nvSpPr>
        <p:spPr>
          <a:xfrm>
            <a:off x="1866900" y="8115300"/>
            <a:ext cx="9652000" cy="1701800"/>
          </a:xfrm>
          <a:prstGeom prst="rect">
            <a:avLst/>
          </a:prstGeom>
        </p:spPr>
        <p:txBody>
          <a:bodyPr anchor="ctr"/>
          <a:lstStyle>
            <a:lvl1pPr algn="r"/>
          </a:lstStyle>
          <a:p>
            <a:r>
              <a:t>Week-end illimité = 13,75 $</a:t>
            </a:r>
          </a:p>
        </p:txBody>
      </p:sp>
      <p:sp>
        <p:nvSpPr>
          <p:cNvPr id="213" name="Étoile"/>
          <p:cNvSpPr/>
          <p:nvPr/>
        </p:nvSpPr>
        <p:spPr>
          <a:xfrm>
            <a:off x="6276018" y="5342310"/>
            <a:ext cx="579765" cy="448004"/>
          </a:xfrm>
          <a:prstGeom prst="star5">
            <a:avLst>
              <a:gd name="adj" fmla="val 25000"/>
              <a:gd name="hf" fmla="val 105146"/>
              <a:gd name="vf" fmla="val 110557"/>
            </a:avLst>
          </a:prstGeom>
          <a:solidFill>
            <a:srgbClr val="E32400"/>
          </a:solidFill>
          <a:ln w="25400">
            <a:solidFill>
              <a:srgbClr val="000000"/>
            </a:solidFill>
            <a:miter lim="400000"/>
          </a:ln>
        </p:spPr>
        <p:txBody>
          <a:bodyPr lIns="50800" tIns="50800" rIns="50800" bIns="50800" anchor="ctr"/>
          <a:lstStyle/>
          <a:p>
            <a:pPr>
              <a:defRPr sz="3600"/>
            </a:pPr>
            <a:endParaRPr/>
          </a:p>
        </p:txBody>
      </p:sp>
      <p:sp>
        <p:nvSpPr>
          <p:cNvPr id="214" name="Hébergement"/>
          <p:cNvSpPr txBox="1"/>
          <p:nvPr/>
        </p:nvSpPr>
        <p:spPr>
          <a:xfrm>
            <a:off x="7606049" y="7340287"/>
            <a:ext cx="3565933"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defRPr b="1">
                <a:solidFill>
                  <a:srgbClr val="FFFFFF"/>
                </a:solidFill>
                <a:latin typeface="+mj-lt"/>
                <a:ea typeface="+mj-ea"/>
                <a:cs typeface="+mj-cs"/>
                <a:sym typeface="Helvetica Neue"/>
              </a:defRPr>
            </a:lvl1pPr>
          </a:lstStyle>
          <a:p>
            <a:r>
              <a:t>Hébergement</a:t>
            </a:r>
          </a:p>
        </p:txBody>
      </p:sp>
      <p:sp>
        <p:nvSpPr>
          <p:cNvPr id="215" name="Étoile"/>
          <p:cNvSpPr/>
          <p:nvPr/>
        </p:nvSpPr>
        <p:spPr>
          <a:xfrm>
            <a:off x="9692317" y="6832600"/>
            <a:ext cx="579766" cy="448003"/>
          </a:xfrm>
          <a:prstGeom prst="star5">
            <a:avLst>
              <a:gd name="adj" fmla="val 25000"/>
              <a:gd name="hf" fmla="val 105146"/>
              <a:gd name="vf" fmla="val 110557"/>
            </a:avLst>
          </a:prstGeom>
          <a:solidFill>
            <a:srgbClr val="E32400"/>
          </a:solidFill>
          <a:ln w="25400">
            <a:solidFill>
              <a:srgbClr val="000000"/>
            </a:solidFill>
            <a:miter lim="400000"/>
          </a:ln>
        </p:spPr>
        <p:txBody>
          <a:bodyPr lIns="50800" tIns="50800" rIns="50800" bIns="50800" anchor="ctr"/>
          <a:lstStyle/>
          <a:p>
            <a:pPr>
              <a:defRPr sz="3600"/>
            </a:pPr>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l="853" r="1011"/>
          <a:stretch>
            <a:fillRect/>
          </a:stretch>
        </p:blipFill>
        <p:spPr>
          <a:prstGeom prst="rect">
            <a:avLst/>
          </a:prstGeom>
        </p:spPr>
      </p:pic>
      <p:pic>
        <p:nvPicPr>
          <p:cNvPr id="218" name="droppedImage.png" descr="droppedImage.png"/>
          <p:cNvPicPr>
            <a:picLocks noGrp="1" noChangeAspect="1"/>
          </p:cNvPicPr>
          <p:nvPr>
            <p:ph type="pic" idx="14"/>
          </p:nvPr>
        </p:nvPicPr>
        <p:blipFill>
          <a:blip r:embed="rId3">
            <a:extLst>
              <a:ext uri="{28A0092B-C50C-407E-A947-70E740481C1C}">
                <a14:useLocalDpi xmlns:a14="http://schemas.microsoft.com/office/drawing/2010/main"/>
              </a:ext>
            </a:extLst>
          </a:blip>
          <a:srcRect/>
          <a:stretch>
            <a:fillRect/>
          </a:stretch>
        </p:blipFill>
        <p:spPr>
          <a:prstGeom prst="rect">
            <a:avLst/>
          </a:prstGeom>
        </p:spPr>
      </p:pic>
      <p:sp>
        <p:nvSpPr>
          <p:cNvPr id="219" name="Il y a plus de 500 kilomètres de pistes cyclables à Montréal"/>
          <p:cNvSpPr txBox="1">
            <a:spLocks noGrp="1"/>
          </p:cNvSpPr>
          <p:nvPr>
            <p:ph type="body" sz="quarter" idx="1"/>
          </p:nvPr>
        </p:nvSpPr>
        <p:spPr>
          <a:xfrm>
            <a:off x="431800" y="8813800"/>
            <a:ext cx="12090400" cy="812800"/>
          </a:xfrm>
          <a:prstGeom prst="rect">
            <a:avLst/>
          </a:prstGeom>
        </p:spPr>
        <p:txBody>
          <a:bodyPr>
            <a:normAutofit/>
          </a:bodyPr>
          <a:lstStyle>
            <a:lvl1pPr defTabSz="578358">
              <a:defRPr sz="3564"/>
            </a:lvl1pPr>
          </a:lstStyle>
          <a:p>
            <a:r>
              <a:t>Il y a plus de 500 kilomètres de pistes cyclables à Montréal</a:t>
            </a:r>
          </a:p>
        </p:txBody>
      </p:sp>
      <p:sp>
        <p:nvSpPr>
          <p:cNvPr id="220" name="Étoile"/>
          <p:cNvSpPr/>
          <p:nvPr/>
        </p:nvSpPr>
        <p:spPr>
          <a:xfrm>
            <a:off x="4014989" y="4362994"/>
            <a:ext cx="398589" cy="333131"/>
          </a:xfrm>
          <a:prstGeom prst="star5">
            <a:avLst>
              <a:gd name="adj" fmla="val 25000"/>
              <a:gd name="hf" fmla="val 105146"/>
              <a:gd name="vf" fmla="val 110557"/>
            </a:avLst>
          </a:prstGeom>
          <a:solidFill>
            <a:srgbClr val="0061FF"/>
          </a:solidFill>
          <a:ln w="25400">
            <a:solidFill>
              <a:srgbClr val="000000"/>
            </a:solidFill>
            <a:miter lim="400000"/>
          </a:ln>
        </p:spPr>
        <p:txBody>
          <a:bodyPr lIns="50800" tIns="50800" rIns="50800" bIns="50800" anchor="ctr"/>
          <a:lstStyle/>
          <a:p>
            <a:pPr>
              <a:defRPr sz="3600"/>
            </a:pPr>
            <a:endParaRPr/>
          </a:p>
        </p:txBody>
      </p:sp>
      <p:sp>
        <p:nvSpPr>
          <p:cNvPr id="221" name="Hébergement"/>
          <p:cNvSpPr txBox="1"/>
          <p:nvPr/>
        </p:nvSpPr>
        <p:spPr>
          <a:xfrm>
            <a:off x="1829655" y="2895600"/>
            <a:ext cx="3565933" cy="736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defRPr b="1">
                <a:solidFill>
                  <a:srgbClr val="0061FF"/>
                </a:solidFill>
                <a:latin typeface="+mj-lt"/>
                <a:ea typeface="+mj-ea"/>
                <a:cs typeface="+mj-cs"/>
                <a:sym typeface="Helvetica Neue"/>
              </a:defRPr>
            </a:lvl1pPr>
          </a:lstStyle>
          <a:p>
            <a:r>
              <a:t>Hébergement</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224" name="5120 vélos et 411 stations"/>
          <p:cNvSpPr txBox="1">
            <a:spLocks noGrp="1"/>
          </p:cNvSpPr>
          <p:nvPr>
            <p:ph type="body" sz="quarter" idx="1"/>
          </p:nvPr>
        </p:nvSpPr>
        <p:spPr>
          <a:prstGeom prst="rect">
            <a:avLst/>
          </a:prstGeom>
        </p:spPr>
        <p:txBody>
          <a:bodyPr/>
          <a:lstStyle/>
          <a:p>
            <a:r>
              <a:t>5120 vélos et 411 stations</a:t>
            </a:r>
          </a:p>
        </p:txBody>
      </p:sp>
      <p:sp>
        <p:nvSpPr>
          <p:cNvPr id="225" name="Les vélos BIXI : 5 $ pour 24 heures…"/>
          <p:cNvSpPr txBox="1">
            <a:spLocks noGrp="1"/>
          </p:cNvSpPr>
          <p:nvPr>
            <p:ph type="title"/>
          </p:nvPr>
        </p:nvSpPr>
        <p:spPr>
          <a:xfrm>
            <a:off x="181371" y="7785100"/>
            <a:ext cx="7019529" cy="1701800"/>
          </a:xfrm>
          <a:prstGeom prst="rect">
            <a:avLst/>
          </a:prstGeom>
        </p:spPr>
        <p:txBody>
          <a:bodyPr>
            <a:normAutofit/>
          </a:bodyPr>
          <a:lstStyle/>
          <a:p>
            <a:pPr defTabSz="502412">
              <a:defRPr sz="3612"/>
            </a:pPr>
            <a:r>
              <a:rPr dirty="0"/>
              <a:t>Les vélos BIXI : 5 $ pour 24 heures  </a:t>
            </a:r>
          </a:p>
          <a:p>
            <a:pPr defTabSz="502412">
              <a:defRPr sz="3612"/>
            </a:pPr>
            <a:r>
              <a:rPr dirty="0"/>
              <a:t>trajets de 45 mins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droppedImage.png" descr="droppedImage.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0"/>
            <a:ext cx="13004800" cy="7581900"/>
          </a:xfrm>
          <a:prstGeom prst="rect">
            <a:avLst/>
          </a:prstGeom>
          <a:ln w="12700">
            <a:miter lim="400000"/>
          </a:ln>
        </p:spPr>
      </p:pic>
      <p:sp>
        <p:nvSpPr>
          <p:cNvPr id="228" name="Les quartiers"/>
          <p:cNvSpPr txBox="1">
            <a:spLocks noGrp="1"/>
          </p:cNvSpPr>
          <p:nvPr>
            <p:ph type="title" idx="4294967295"/>
          </p:nvPr>
        </p:nvSpPr>
        <p:spPr>
          <a:xfrm>
            <a:off x="2209800" y="7797800"/>
            <a:ext cx="5791200" cy="1701800"/>
          </a:xfrm>
          <a:prstGeom prst="rect">
            <a:avLst/>
          </a:prstGeom>
        </p:spPr>
        <p:txBody>
          <a:bodyPr anchor="ctr"/>
          <a:lstStyle>
            <a:lvl1pPr algn="r"/>
          </a:lstStyle>
          <a:p>
            <a:r>
              <a:t>Les quartiers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Capture d’écran 2012-07-17 à 3.17.55 PM.png" descr="Capture d’écran 2012-07-17 à 3.17.55 PM.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xfrm>
            <a:off x="533400" y="304800"/>
            <a:ext cx="11938000" cy="7962900"/>
          </a:xfrm>
          <a:prstGeom prst="rect">
            <a:avLst/>
          </a:prstGeom>
        </p:spPr>
      </p:pic>
      <p:sp>
        <p:nvSpPr>
          <p:cNvPr id="231" name="Étoile"/>
          <p:cNvSpPr/>
          <p:nvPr/>
        </p:nvSpPr>
        <p:spPr>
          <a:xfrm>
            <a:off x="1851756" y="4711700"/>
            <a:ext cx="398588" cy="333131"/>
          </a:xfrm>
          <a:prstGeom prst="star5">
            <a:avLst>
              <a:gd name="adj" fmla="val 25000"/>
              <a:gd name="hf" fmla="val 105146"/>
              <a:gd name="vf" fmla="val 110557"/>
            </a:avLst>
          </a:prstGeom>
          <a:solidFill>
            <a:srgbClr val="0061FF"/>
          </a:solidFill>
          <a:ln w="25400">
            <a:solidFill>
              <a:srgbClr val="000000"/>
            </a:solidFill>
            <a:miter lim="400000"/>
          </a:ln>
        </p:spPr>
        <p:txBody>
          <a:bodyPr lIns="50800" tIns="50800" rIns="50800" bIns="50800" anchor="ctr"/>
          <a:lstStyle/>
          <a:p>
            <a:pPr>
              <a:defRPr sz="3600"/>
            </a:pPr>
            <a:endParaRPr/>
          </a:p>
        </p:txBody>
      </p:sp>
      <p:sp>
        <p:nvSpPr>
          <p:cNvPr id="232" name="Hôtel"/>
          <p:cNvSpPr txBox="1"/>
          <p:nvPr/>
        </p:nvSpPr>
        <p:spPr>
          <a:xfrm>
            <a:off x="2447329" y="4508500"/>
            <a:ext cx="1467004" cy="736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defRPr b="1">
                <a:solidFill>
                  <a:srgbClr val="0061FF"/>
                </a:solidFill>
                <a:latin typeface="+mj-lt"/>
                <a:ea typeface="+mj-ea"/>
                <a:cs typeface="+mj-cs"/>
                <a:sym typeface="Helvetica Neue"/>
              </a:defRPr>
            </a:lvl1pPr>
          </a:lstStyle>
          <a:p>
            <a:r>
              <a:t>Hôtel</a:t>
            </a:r>
          </a:p>
        </p:txBody>
      </p:sp>
      <p:sp>
        <p:nvSpPr>
          <p:cNvPr id="233" name="Ovale"/>
          <p:cNvSpPr/>
          <p:nvPr/>
        </p:nvSpPr>
        <p:spPr>
          <a:xfrm>
            <a:off x="8026400" y="3975100"/>
            <a:ext cx="1409700" cy="1993900"/>
          </a:xfrm>
          <a:prstGeom prst="ellipse">
            <a:avLst/>
          </a:prstGeom>
          <a:ln w="63500">
            <a:solidFill>
              <a:srgbClr val="D32A1F"/>
            </a:solidFill>
            <a:miter lim="400000"/>
          </a:ln>
        </p:spPr>
        <p:txBody>
          <a:bodyPr lIns="50800" tIns="50800" rIns="50800" bIns="50800" anchor="ctr"/>
          <a:lstStyle/>
          <a:p>
            <a:pPr>
              <a:defRPr sz="3600"/>
            </a:pPr>
            <a:endParaRPr/>
          </a:p>
        </p:txBody>
      </p:sp>
      <p:sp>
        <p:nvSpPr>
          <p:cNvPr id="234" name="Ovale"/>
          <p:cNvSpPr/>
          <p:nvPr/>
        </p:nvSpPr>
        <p:spPr>
          <a:xfrm>
            <a:off x="5118100" y="584200"/>
            <a:ext cx="2514600" cy="2679700"/>
          </a:xfrm>
          <a:prstGeom prst="ellipse">
            <a:avLst/>
          </a:prstGeom>
          <a:ln w="63500">
            <a:solidFill>
              <a:srgbClr val="D32A1F"/>
            </a:solidFill>
            <a:miter lim="400000"/>
          </a:ln>
        </p:spPr>
        <p:txBody>
          <a:bodyPr lIns="50800" tIns="50800" rIns="50800" bIns="50800" anchor="ctr"/>
          <a:lstStyle/>
          <a:p>
            <a:pPr>
              <a:defRPr sz="3600"/>
            </a:pPr>
            <a:endParaRPr/>
          </a:p>
        </p:txBody>
      </p:sp>
      <p:sp>
        <p:nvSpPr>
          <p:cNvPr id="235" name="Ovale"/>
          <p:cNvSpPr/>
          <p:nvPr/>
        </p:nvSpPr>
        <p:spPr>
          <a:xfrm>
            <a:off x="5067300" y="3530600"/>
            <a:ext cx="2844800" cy="3530600"/>
          </a:xfrm>
          <a:prstGeom prst="ellipse">
            <a:avLst/>
          </a:prstGeom>
          <a:ln w="63500">
            <a:solidFill>
              <a:srgbClr val="D32A1F"/>
            </a:solidFill>
            <a:miter lim="400000"/>
          </a:ln>
        </p:spPr>
        <p:txBody>
          <a:bodyPr lIns="50800" tIns="50800" rIns="50800" bIns="50800" anchor="ctr"/>
          <a:lstStyle/>
          <a:p>
            <a:pPr>
              <a:defRPr sz="3600"/>
            </a:pPr>
            <a:endParaRPr/>
          </a:p>
        </p:txBody>
      </p:sp>
      <p:sp>
        <p:nvSpPr>
          <p:cNvPr id="236" name="Ovale"/>
          <p:cNvSpPr/>
          <p:nvPr/>
        </p:nvSpPr>
        <p:spPr>
          <a:xfrm>
            <a:off x="7912100" y="1511300"/>
            <a:ext cx="1625600" cy="1460500"/>
          </a:xfrm>
          <a:prstGeom prst="ellipse">
            <a:avLst/>
          </a:prstGeom>
          <a:ln w="63500">
            <a:solidFill>
              <a:srgbClr val="D32A1F"/>
            </a:solidFill>
            <a:miter lim="400000"/>
          </a:ln>
        </p:spPr>
        <p:txBody>
          <a:bodyPr lIns="50800" tIns="50800" rIns="50800" bIns="50800" anchor="ctr"/>
          <a:lstStyle/>
          <a:p>
            <a:pPr>
              <a:defRPr sz="3600"/>
            </a:pPr>
            <a:endParaRPr/>
          </a:p>
        </p:txBody>
      </p:sp>
      <p:sp>
        <p:nvSpPr>
          <p:cNvPr id="237" name="Ovale"/>
          <p:cNvSpPr/>
          <p:nvPr/>
        </p:nvSpPr>
        <p:spPr>
          <a:xfrm>
            <a:off x="7340600" y="2946400"/>
            <a:ext cx="990600" cy="927100"/>
          </a:xfrm>
          <a:prstGeom prst="ellipse">
            <a:avLst/>
          </a:prstGeom>
          <a:ln w="63500">
            <a:solidFill>
              <a:srgbClr val="D32A1F"/>
            </a:solidFill>
            <a:miter lim="400000"/>
          </a:ln>
        </p:spPr>
        <p:txBody>
          <a:bodyPr lIns="50800" tIns="50800" rIns="50800" bIns="50800" anchor="ctr"/>
          <a:lstStyle/>
          <a:p>
            <a:pPr>
              <a:defRPr sz="3600"/>
            </a:pPr>
            <a:endParaRPr/>
          </a:p>
        </p:txBody>
      </p:sp>
      <p:sp>
        <p:nvSpPr>
          <p:cNvPr id="238" name="Le Plateau-…"/>
          <p:cNvSpPr txBox="1"/>
          <p:nvPr/>
        </p:nvSpPr>
        <p:spPr>
          <a:xfrm>
            <a:off x="1959576" y="876300"/>
            <a:ext cx="3166416" cy="1384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p>
            <a:pPr>
              <a:defRPr b="1">
                <a:solidFill>
                  <a:srgbClr val="E32400"/>
                </a:solidFill>
                <a:latin typeface="+mj-lt"/>
                <a:ea typeface="+mj-ea"/>
                <a:cs typeface="+mj-cs"/>
                <a:sym typeface="Helvetica Neue"/>
              </a:defRPr>
            </a:pPr>
            <a:r>
              <a:t>Le Plateau-</a:t>
            </a:r>
          </a:p>
          <a:p>
            <a:pPr>
              <a:defRPr b="1">
                <a:solidFill>
                  <a:srgbClr val="E32400"/>
                </a:solidFill>
                <a:latin typeface="+mj-lt"/>
                <a:ea typeface="+mj-ea"/>
                <a:cs typeface="+mj-cs"/>
                <a:sym typeface="Helvetica Neue"/>
              </a:defRPr>
            </a:pPr>
            <a:r>
              <a:t>Mont-Royal</a:t>
            </a:r>
          </a:p>
        </p:txBody>
      </p:sp>
      <p:sp>
        <p:nvSpPr>
          <p:cNvPr id="239" name="Le Village"/>
          <p:cNvSpPr txBox="1"/>
          <p:nvPr/>
        </p:nvSpPr>
        <p:spPr>
          <a:xfrm>
            <a:off x="9563634" y="2146300"/>
            <a:ext cx="2562607" cy="736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defRPr b="1">
                <a:solidFill>
                  <a:srgbClr val="E32400"/>
                </a:solidFill>
                <a:latin typeface="+mj-lt"/>
                <a:ea typeface="+mj-ea"/>
                <a:cs typeface="+mj-cs"/>
                <a:sym typeface="Helvetica Neue"/>
              </a:defRPr>
            </a:lvl1pPr>
          </a:lstStyle>
          <a:p>
            <a:r>
              <a:t>Le Village</a:t>
            </a:r>
          </a:p>
        </p:txBody>
      </p:sp>
      <p:sp>
        <p:nvSpPr>
          <p:cNvPr id="240" name="Le Quartier Latin"/>
          <p:cNvSpPr txBox="1"/>
          <p:nvPr/>
        </p:nvSpPr>
        <p:spPr>
          <a:xfrm>
            <a:off x="8375133" y="3035300"/>
            <a:ext cx="4381501" cy="736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defRPr b="1">
                <a:solidFill>
                  <a:srgbClr val="E32400"/>
                </a:solidFill>
                <a:latin typeface="+mj-lt"/>
                <a:ea typeface="+mj-ea"/>
                <a:cs typeface="+mj-cs"/>
                <a:sym typeface="Helvetica Neue"/>
              </a:defRPr>
            </a:lvl1pPr>
          </a:lstStyle>
          <a:p>
            <a:r>
              <a:t>Le Quartier Latin</a:t>
            </a:r>
          </a:p>
        </p:txBody>
      </p:sp>
      <p:sp>
        <p:nvSpPr>
          <p:cNvPr id="241" name="Le Vieux-Port"/>
          <p:cNvSpPr txBox="1"/>
          <p:nvPr/>
        </p:nvSpPr>
        <p:spPr>
          <a:xfrm>
            <a:off x="9437527" y="4610100"/>
            <a:ext cx="3552064" cy="736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defRPr b="1">
                <a:solidFill>
                  <a:srgbClr val="E32400"/>
                </a:solidFill>
                <a:latin typeface="+mj-lt"/>
                <a:ea typeface="+mj-ea"/>
                <a:cs typeface="+mj-cs"/>
                <a:sym typeface="Helvetica Neue"/>
              </a:defRPr>
            </a:lvl1pPr>
          </a:lstStyle>
          <a:p>
            <a:r>
              <a:t>Le Vieux-Port</a:t>
            </a:r>
          </a:p>
        </p:txBody>
      </p:sp>
      <p:sp>
        <p:nvSpPr>
          <p:cNvPr id="242" name="Le centre-ville"/>
          <p:cNvSpPr txBox="1"/>
          <p:nvPr/>
        </p:nvSpPr>
        <p:spPr>
          <a:xfrm>
            <a:off x="7691250" y="6350000"/>
            <a:ext cx="3719018" cy="736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a:defRPr b="1">
                <a:solidFill>
                  <a:srgbClr val="E32400"/>
                </a:solidFill>
                <a:latin typeface="+mj-lt"/>
                <a:ea typeface="+mj-ea"/>
                <a:cs typeface="+mj-cs"/>
                <a:sym typeface="Helvetica Neue"/>
              </a:defRPr>
            </a:lvl1pPr>
          </a:lstStyle>
          <a:p>
            <a:r>
              <a:t>Le centre-ville</a:t>
            </a:r>
          </a:p>
        </p:txBody>
      </p:sp>
      <p:sp>
        <p:nvSpPr>
          <p:cNvPr id="243" name="Les quartiers"/>
          <p:cNvSpPr txBox="1">
            <a:spLocks noGrp="1"/>
          </p:cNvSpPr>
          <p:nvPr>
            <p:ph type="title" idx="4294967295"/>
          </p:nvPr>
        </p:nvSpPr>
        <p:spPr>
          <a:xfrm>
            <a:off x="3606800" y="8102600"/>
            <a:ext cx="5791200" cy="1701800"/>
          </a:xfrm>
          <a:prstGeom prst="rect">
            <a:avLst/>
          </a:prstGeom>
        </p:spPr>
        <p:txBody>
          <a:bodyPr anchor="ctr"/>
          <a:lstStyle>
            <a:lvl1pPr algn="ctr"/>
          </a:lstStyle>
          <a:p>
            <a:r>
              <a:t>Les quartiers</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droppedImage.tiff" descr="droppedImage.tiff"/>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246" name="Le Vieux-Port"/>
          <p:cNvSpPr txBox="1">
            <a:spLocks noGrp="1"/>
          </p:cNvSpPr>
          <p:nvPr>
            <p:ph type="title"/>
          </p:nvPr>
        </p:nvSpPr>
        <p:spPr>
          <a:prstGeom prst="rect">
            <a:avLst/>
          </a:prstGeom>
        </p:spPr>
        <p:txBody>
          <a:bodyPr/>
          <a:lstStyle/>
          <a:p>
            <a:r>
              <a:t>Le Vieux-Port</a:t>
            </a:r>
          </a:p>
        </p:txBody>
      </p:sp>
      <p:sp>
        <p:nvSpPr>
          <p:cNvPr id="247" name="le quartier historique"/>
          <p:cNvSpPr txBox="1">
            <a:spLocks noGrp="1"/>
          </p:cNvSpPr>
          <p:nvPr>
            <p:ph type="body" sz="quarter" idx="1"/>
          </p:nvPr>
        </p:nvSpPr>
        <p:spPr>
          <a:prstGeom prst="rect">
            <a:avLst/>
          </a:prstGeom>
        </p:spPr>
        <p:txBody>
          <a:bodyPr/>
          <a:lstStyle/>
          <a:p>
            <a:r>
              <a:t>le quartier historique</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5"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xfrm>
            <a:off x="6502400" y="0"/>
            <a:ext cx="6502400" cy="9842500"/>
          </a:xfrm>
          <a:prstGeom prst="rect">
            <a:avLst/>
          </a:prstGeom>
        </p:spPr>
      </p:pic>
      <p:sp>
        <p:nvSpPr>
          <p:cNvPr id="256" name="Le Vieux-Port"/>
          <p:cNvSpPr txBox="1">
            <a:spLocks noGrp="1"/>
          </p:cNvSpPr>
          <p:nvPr>
            <p:ph type="title"/>
          </p:nvPr>
        </p:nvSpPr>
        <p:spPr>
          <a:prstGeom prst="rect">
            <a:avLst/>
          </a:prstGeom>
        </p:spPr>
        <p:txBody>
          <a:bodyPr/>
          <a:lstStyle/>
          <a:p>
            <a:r>
              <a:t>Le Vieux-Port</a:t>
            </a:r>
          </a:p>
        </p:txBody>
      </p:sp>
      <p:sp>
        <p:nvSpPr>
          <p:cNvPr id="257" name="La basilique Notre-Dame…"/>
          <p:cNvSpPr txBox="1">
            <a:spLocks noGrp="1"/>
          </p:cNvSpPr>
          <p:nvPr>
            <p:ph type="body" sz="half" idx="1"/>
          </p:nvPr>
        </p:nvSpPr>
        <p:spPr>
          <a:prstGeom prst="rect">
            <a:avLst/>
          </a:prstGeom>
        </p:spPr>
        <p:txBody>
          <a:bodyPr/>
          <a:lstStyle/>
          <a:p>
            <a:r>
              <a:t>La basilique Notre-Dame</a:t>
            </a:r>
          </a:p>
          <a:p>
            <a:r>
              <a:t>rue St-Paul et rue St-Jacques</a:t>
            </a:r>
          </a:p>
          <a:p>
            <a:r>
              <a:t>Le Marché Bonsecours (boutiques de créations « faites au Québec »)</a:t>
            </a:r>
          </a:p>
          <a:p>
            <a:r>
              <a:t>Les bateaux-mouches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9" name="droppedImage.tiff" descr="droppedImage.tiff"/>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260" name="Le Plateau-Mont-Royal"/>
          <p:cNvSpPr txBox="1">
            <a:spLocks noGrp="1"/>
          </p:cNvSpPr>
          <p:nvPr>
            <p:ph type="title"/>
          </p:nvPr>
        </p:nvSpPr>
        <p:spPr>
          <a:prstGeom prst="rect">
            <a:avLst/>
          </a:prstGeom>
        </p:spPr>
        <p:txBody>
          <a:bodyPr/>
          <a:lstStyle/>
          <a:p>
            <a:r>
              <a:t>Le Plateau-Mont-Royal</a:t>
            </a:r>
          </a:p>
        </p:txBody>
      </p:sp>
      <p:sp>
        <p:nvSpPr>
          <p:cNvPr id="261" name="le quartier bohème de Montréal"/>
          <p:cNvSpPr txBox="1">
            <a:spLocks noGrp="1"/>
          </p:cNvSpPr>
          <p:nvPr>
            <p:ph type="body" sz="quarter" idx="1"/>
          </p:nvPr>
        </p:nvSpPr>
        <p:spPr>
          <a:xfrm>
            <a:off x="7848600" y="8318500"/>
            <a:ext cx="4914900" cy="1092200"/>
          </a:xfrm>
          <a:prstGeom prst="rect">
            <a:avLst/>
          </a:prstGeom>
        </p:spPr>
        <p:txBody>
          <a:bodyPr/>
          <a:lstStyle/>
          <a:p>
            <a:r>
              <a:t>le quartier bohème de Montréal</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269" name="L’avenue Mont-Royal…"/>
          <p:cNvSpPr txBox="1">
            <a:spLocks noGrp="1"/>
          </p:cNvSpPr>
          <p:nvPr>
            <p:ph type="title"/>
          </p:nvPr>
        </p:nvSpPr>
        <p:spPr>
          <a:prstGeom prst="rect">
            <a:avLst/>
          </a:prstGeom>
        </p:spPr>
        <p:txBody>
          <a:bodyPr/>
          <a:lstStyle/>
          <a:p>
            <a:pPr>
              <a:defRPr sz="3200"/>
            </a:pPr>
            <a:r>
              <a:t>L’avenue Mont-Royal</a:t>
            </a:r>
          </a:p>
          <a:p>
            <a:pPr>
              <a:defRPr sz="3200"/>
            </a:pPr>
            <a:r>
              <a:t>La rue Saint-Denis</a:t>
            </a:r>
          </a:p>
          <a:p>
            <a:pPr>
              <a:defRPr sz="3200"/>
            </a:pPr>
            <a:r>
              <a:t>La rue Saint-Laurent</a:t>
            </a:r>
          </a:p>
        </p:txBody>
      </p:sp>
      <p:sp>
        <p:nvSpPr>
          <p:cNvPr id="270" name="Restaurants, bars, cafés, boutiques"/>
          <p:cNvSpPr txBox="1">
            <a:spLocks noGrp="1"/>
          </p:cNvSpPr>
          <p:nvPr>
            <p:ph type="body" sz="quarter" idx="1"/>
          </p:nvPr>
        </p:nvSpPr>
        <p:spPr>
          <a:xfrm>
            <a:off x="7797800" y="8153400"/>
            <a:ext cx="4953000" cy="965200"/>
          </a:xfrm>
          <a:prstGeom prst="rect">
            <a:avLst/>
          </a:prstGeom>
        </p:spPr>
        <p:txBody>
          <a:bodyPr/>
          <a:lstStyle/>
          <a:p>
            <a:r>
              <a:t>Restaurants, bars, cafés, boutiques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droppedImage.tiff" descr="droppedImage.tiff"/>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pic>
        <p:nvPicPr>
          <p:cNvPr id="273" name="droppedImage.png" descr="droppedImage.png"/>
          <p:cNvPicPr>
            <a:picLocks noGrp="1" noChangeAspect="1"/>
          </p:cNvPicPr>
          <p:nvPr>
            <p:ph type="pic" idx="14"/>
          </p:nvPr>
        </p:nvPicPr>
        <p:blipFill>
          <a:blip r:embed="rId3">
            <a:extLst>
              <a:ext uri="{28A0092B-C50C-407E-A947-70E740481C1C}">
                <a14:useLocalDpi xmlns:a14="http://schemas.microsoft.com/office/drawing/2010/main"/>
              </a:ext>
            </a:extLst>
          </a:blip>
          <a:srcRect/>
          <a:stretch>
            <a:fillRect/>
          </a:stretch>
        </p:blipFill>
        <p:spPr>
          <a:prstGeom prst="rect">
            <a:avLst/>
          </a:prstGeom>
        </p:spPr>
      </p:pic>
      <p:sp>
        <p:nvSpPr>
          <p:cNvPr id="274" name="Patati Patata…"/>
          <p:cNvSpPr txBox="1"/>
          <p:nvPr/>
        </p:nvSpPr>
        <p:spPr>
          <a:xfrm>
            <a:off x="1276167" y="635000"/>
            <a:ext cx="4304636" cy="1384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p>
            <a:r>
              <a:rPr b="1">
                <a:solidFill>
                  <a:srgbClr val="FFFFFF"/>
                </a:solidFill>
                <a:latin typeface="+mj-lt"/>
                <a:ea typeface="+mj-ea"/>
                <a:cs typeface="+mj-cs"/>
                <a:sym typeface="Helvetica Neue"/>
              </a:rPr>
              <a:t>Patati Patata </a:t>
            </a:r>
          </a:p>
          <a:p>
            <a:r>
              <a:rPr b="1">
                <a:solidFill>
                  <a:srgbClr val="FFFFFF"/>
                </a:solidFill>
                <a:latin typeface="+mj-lt"/>
                <a:ea typeface="+mj-ea"/>
                <a:cs typeface="+mj-cs"/>
                <a:sym typeface="Helvetica Neue"/>
              </a:rPr>
              <a:t>4177, St-Laurent</a:t>
            </a:r>
          </a:p>
        </p:txBody>
      </p:sp>
      <p:sp>
        <p:nvSpPr>
          <p:cNvPr id="275" name="La banquise…"/>
          <p:cNvSpPr txBox="1"/>
          <p:nvPr/>
        </p:nvSpPr>
        <p:spPr>
          <a:xfrm>
            <a:off x="6916552" y="1320800"/>
            <a:ext cx="5004512" cy="1384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p>
            <a:r>
              <a:rPr b="1">
                <a:solidFill>
                  <a:srgbClr val="FFFFFF"/>
                </a:solidFill>
                <a:latin typeface="+mj-lt"/>
                <a:ea typeface="+mj-ea"/>
                <a:cs typeface="+mj-cs"/>
                <a:sym typeface="Helvetica Neue"/>
              </a:rPr>
              <a:t>La banquise</a:t>
            </a:r>
          </a:p>
          <a:p>
            <a:r>
              <a:rPr b="1">
                <a:solidFill>
                  <a:srgbClr val="FFFFFF"/>
                </a:solidFill>
                <a:latin typeface="+mj-lt"/>
                <a:ea typeface="+mj-ea"/>
                <a:cs typeface="+mj-cs"/>
                <a:sym typeface="Helvetica Neue"/>
              </a:rPr>
              <a:t>994, rue Rachel Est</a:t>
            </a:r>
          </a:p>
        </p:txBody>
      </p:sp>
      <p:sp>
        <p:nvSpPr>
          <p:cNvPr id="276" name="La poutine !"/>
          <p:cNvSpPr txBox="1">
            <a:spLocks noGrp="1"/>
          </p:cNvSpPr>
          <p:nvPr>
            <p:ph type="title" idx="4294967295"/>
          </p:nvPr>
        </p:nvSpPr>
        <p:spPr>
          <a:xfrm>
            <a:off x="4584700" y="8229600"/>
            <a:ext cx="3124200" cy="1701800"/>
          </a:xfrm>
          <a:prstGeom prst="rect">
            <a:avLst/>
          </a:prstGeom>
        </p:spPr>
        <p:txBody>
          <a:bodyPr anchor="ctr"/>
          <a:lstStyle>
            <a:lvl1pPr algn="r"/>
          </a:lstStyle>
          <a:p>
            <a:r>
              <a:t>La poutine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xfrm>
            <a:off x="469900" y="1327149"/>
            <a:ext cx="5842000" cy="6324601"/>
          </a:xfrm>
          <a:prstGeom prst="rect">
            <a:avLst/>
          </a:prstGeom>
        </p:spPr>
      </p:pic>
      <p:pic>
        <p:nvPicPr>
          <p:cNvPr id="279" name="droppedImage.png" descr="droppedImage.png"/>
          <p:cNvPicPr>
            <a:picLocks noGrp="1" noChangeAspect="1"/>
          </p:cNvPicPr>
          <p:nvPr>
            <p:ph type="pic" idx="14"/>
          </p:nvPr>
        </p:nvPicPr>
        <p:blipFill>
          <a:blip r:embed="rId3">
            <a:extLst>
              <a:ext uri="{28A0092B-C50C-407E-A947-70E740481C1C}">
                <a14:useLocalDpi xmlns:a14="http://schemas.microsoft.com/office/drawing/2010/main"/>
              </a:ext>
            </a:extLst>
          </a:blip>
          <a:srcRect/>
          <a:stretch>
            <a:fillRect/>
          </a:stretch>
        </p:blipFill>
        <p:spPr>
          <a:xfrm>
            <a:off x="6654800" y="1405847"/>
            <a:ext cx="5829300" cy="6218007"/>
          </a:xfrm>
          <a:prstGeom prst="rect">
            <a:avLst/>
          </a:prstGeom>
        </p:spPr>
      </p:pic>
      <p:sp>
        <p:nvSpPr>
          <p:cNvPr id="280" name="Les Tam-Tams du Parc Mont-Royal (tous les dimanches depuis 20 ans)"/>
          <p:cNvSpPr txBox="1">
            <a:spLocks noGrp="1"/>
          </p:cNvSpPr>
          <p:nvPr>
            <p:ph type="title" idx="4294967295"/>
          </p:nvPr>
        </p:nvSpPr>
        <p:spPr>
          <a:xfrm>
            <a:off x="2171700" y="8115300"/>
            <a:ext cx="8851900" cy="1701800"/>
          </a:xfrm>
          <a:prstGeom prst="rect">
            <a:avLst/>
          </a:prstGeom>
        </p:spPr>
        <p:txBody>
          <a:bodyPr anchor="ctr"/>
          <a:lstStyle/>
          <a:p>
            <a:pPr algn="ctr"/>
            <a:r>
              <a:t>Les Tam-Tams du Parc Mont-Royal</a:t>
            </a:r>
          </a:p>
          <a:p>
            <a:pPr algn="ctr"/>
            <a:r>
              <a:t>(tous les dimanches depuis 20 ans)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 name="droppedImage.tiff" descr="droppedImage.tiff"/>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283" name="Le Quartier Latin  Rue St-Denis"/>
          <p:cNvSpPr txBox="1">
            <a:spLocks noGrp="1"/>
          </p:cNvSpPr>
          <p:nvPr>
            <p:ph type="title"/>
          </p:nvPr>
        </p:nvSpPr>
        <p:spPr>
          <a:prstGeom prst="rect">
            <a:avLst/>
          </a:prstGeom>
        </p:spPr>
        <p:txBody>
          <a:bodyPr/>
          <a:lstStyle/>
          <a:p>
            <a:r>
              <a:t>Le Quartier Latin </a:t>
            </a:r>
          </a:p>
          <a:p>
            <a:r>
              <a:t>Rue St-Denis</a:t>
            </a:r>
          </a:p>
        </p:txBody>
      </p:sp>
      <p:sp>
        <p:nvSpPr>
          <p:cNvPr id="284" name="Café, restos, libraires, cinémas, etc."/>
          <p:cNvSpPr txBox="1">
            <a:spLocks noGrp="1"/>
          </p:cNvSpPr>
          <p:nvPr>
            <p:ph type="body" sz="quarter" idx="1"/>
          </p:nvPr>
        </p:nvSpPr>
        <p:spPr>
          <a:prstGeom prst="rect">
            <a:avLst/>
          </a:prstGeom>
        </p:spPr>
        <p:txBody>
          <a:bodyPr>
            <a:normAutofit fontScale="92500"/>
          </a:bodyPr>
          <a:lstStyle>
            <a:lvl1pPr defTabSz="537463">
              <a:defRPr sz="2392"/>
            </a:lvl1pPr>
          </a:lstStyle>
          <a:p>
            <a:r>
              <a:t>Café, restos, libraires, cinémas, etc.</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xfrm>
            <a:off x="1830398" y="469900"/>
            <a:ext cx="9750395" cy="7581900"/>
          </a:xfrm>
          <a:prstGeom prst="rect">
            <a:avLst/>
          </a:prstGeom>
        </p:spPr>
      </p:pic>
      <p:sp>
        <p:nvSpPr>
          <p:cNvPr id="292" name="Librarie Archambault"/>
          <p:cNvSpPr txBox="1">
            <a:spLocks noGrp="1"/>
          </p:cNvSpPr>
          <p:nvPr>
            <p:ph type="title"/>
          </p:nvPr>
        </p:nvSpPr>
        <p:spPr>
          <a:prstGeom prst="rect">
            <a:avLst/>
          </a:prstGeom>
        </p:spPr>
        <p:txBody>
          <a:bodyPr/>
          <a:lstStyle/>
          <a:p>
            <a:r>
              <a:t>Librarie Archambault</a:t>
            </a:r>
          </a:p>
        </p:txBody>
      </p:sp>
      <p:sp>
        <p:nvSpPr>
          <p:cNvPr id="293" name="500, rue Sainte-Catherine Est"/>
          <p:cNvSpPr txBox="1">
            <a:spLocks noGrp="1"/>
          </p:cNvSpPr>
          <p:nvPr>
            <p:ph type="body" sz="quarter" idx="1"/>
          </p:nvPr>
        </p:nvSpPr>
        <p:spPr>
          <a:prstGeom prst="rect">
            <a:avLst/>
          </a:prstGeom>
        </p:spPr>
        <p:txBody>
          <a:bodyPr/>
          <a:lstStyle/>
          <a:p>
            <a:r>
              <a:t>500, rue Sainte-Catherine Est</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pasted-image.tif" descr="pasted-image.tif"/>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296" name="Librarie Michel Fortin…"/>
          <p:cNvSpPr txBox="1">
            <a:spLocks noGrp="1"/>
          </p:cNvSpPr>
          <p:nvPr>
            <p:ph type="title"/>
          </p:nvPr>
        </p:nvSpPr>
        <p:spPr>
          <a:prstGeom prst="rect">
            <a:avLst/>
          </a:prstGeom>
        </p:spPr>
        <p:txBody>
          <a:bodyPr/>
          <a:lstStyle/>
          <a:p>
            <a:r>
              <a:t>Librarie Michel Fortin</a:t>
            </a:r>
          </a:p>
          <a:p>
            <a:pPr>
              <a:defRPr sz="2300"/>
            </a:pPr>
            <a:r>
              <a:t>Librairie des langues</a:t>
            </a:r>
          </a:p>
        </p:txBody>
      </p:sp>
      <p:sp>
        <p:nvSpPr>
          <p:cNvPr id="297" name="3714, rue Saint-Denis"/>
          <p:cNvSpPr txBox="1">
            <a:spLocks noGrp="1"/>
          </p:cNvSpPr>
          <p:nvPr>
            <p:ph type="body" sz="quarter" idx="1"/>
          </p:nvPr>
        </p:nvSpPr>
        <p:spPr>
          <a:prstGeom prst="rect">
            <a:avLst/>
          </a:prstGeom>
        </p:spPr>
        <p:txBody>
          <a:bodyPr/>
          <a:lstStyle/>
          <a:p>
            <a:r>
              <a:t>3714, rue Saint-Denis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300" name="Le Village Rue Ste-Catherine"/>
          <p:cNvSpPr txBox="1">
            <a:spLocks noGrp="1"/>
          </p:cNvSpPr>
          <p:nvPr>
            <p:ph type="title"/>
          </p:nvPr>
        </p:nvSpPr>
        <p:spPr>
          <a:prstGeom prst="rect">
            <a:avLst/>
          </a:prstGeom>
        </p:spPr>
        <p:txBody>
          <a:bodyPr/>
          <a:lstStyle/>
          <a:p>
            <a:r>
              <a:t>Le Village</a:t>
            </a:r>
          </a:p>
          <a:p>
            <a:r>
              <a:t>Rue Ste-Catherine</a:t>
            </a:r>
          </a:p>
        </p:txBody>
      </p:sp>
      <p:sp>
        <p:nvSpPr>
          <p:cNvPr id="301" name="boutiques, cafés, restos, boîtes de nuit"/>
          <p:cNvSpPr txBox="1">
            <a:spLocks noGrp="1"/>
          </p:cNvSpPr>
          <p:nvPr>
            <p:ph type="body" sz="quarter" idx="1"/>
          </p:nvPr>
        </p:nvSpPr>
        <p:spPr>
          <a:prstGeom prst="rect">
            <a:avLst/>
          </a:prstGeom>
        </p:spPr>
        <p:txBody>
          <a:bodyPr>
            <a:normAutofit/>
          </a:bodyPr>
          <a:lstStyle>
            <a:lvl1pPr defTabSz="490727">
              <a:defRPr sz="2184"/>
            </a:lvl1pPr>
          </a:lstStyle>
          <a:p>
            <a:r>
              <a:t>boutiques, cafés, restos, boîtes de nuit</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Le centre-ville"/>
          <p:cNvSpPr txBox="1">
            <a:spLocks noGrp="1"/>
          </p:cNvSpPr>
          <p:nvPr>
            <p:ph type="title"/>
          </p:nvPr>
        </p:nvSpPr>
        <p:spPr>
          <a:prstGeom prst="rect">
            <a:avLst/>
          </a:prstGeom>
        </p:spPr>
        <p:txBody>
          <a:bodyPr/>
          <a:lstStyle/>
          <a:p>
            <a:r>
              <a:t> Le centre-ville</a:t>
            </a:r>
          </a:p>
        </p:txBody>
      </p:sp>
      <p:sp>
        <p:nvSpPr>
          <p:cNvPr id="309" name="Métros McGill, Rue Ste-Cathérine…"/>
          <p:cNvSpPr txBox="1">
            <a:spLocks noGrp="1"/>
          </p:cNvSpPr>
          <p:nvPr>
            <p:ph type="body" sz="quarter" idx="1"/>
          </p:nvPr>
        </p:nvSpPr>
        <p:spPr>
          <a:xfrm>
            <a:off x="7886700" y="8205539"/>
            <a:ext cx="4953001" cy="860922"/>
          </a:xfrm>
          <a:prstGeom prst="rect">
            <a:avLst/>
          </a:prstGeom>
        </p:spPr>
        <p:txBody>
          <a:bodyPr>
            <a:normAutofit lnSpcReduction="10000"/>
          </a:bodyPr>
          <a:lstStyle/>
          <a:p>
            <a:pPr defTabSz="566674">
              <a:defRPr sz="2522"/>
            </a:pPr>
            <a:r>
              <a:t>Métros McGill, Rue Ste-Cathérine</a:t>
            </a:r>
          </a:p>
          <a:p>
            <a:pPr defTabSz="566674">
              <a:defRPr sz="2522"/>
            </a:pPr>
            <a:r>
              <a:t>Place-des-Arts</a:t>
            </a:r>
          </a:p>
        </p:txBody>
      </p:sp>
      <p:pic>
        <p:nvPicPr>
          <p:cNvPr id="310" name="Montreal-0086.jpg" descr="Montreal-0086.jpg"/>
          <p:cNvPicPr>
            <a:picLocks noChangeAspect="1"/>
          </p:cNvPicPr>
          <p:nvPr/>
        </p:nvPicPr>
        <p:blipFill>
          <a:blip r:embed="rId2">
            <a:extLst/>
          </a:blip>
          <a:stretch>
            <a:fillRect/>
          </a:stretch>
        </p:blipFill>
        <p:spPr>
          <a:xfrm>
            <a:off x="1579335" y="856873"/>
            <a:ext cx="9846130" cy="6770764"/>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6"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317" name="Musée des beaux-arts"/>
          <p:cNvSpPr txBox="1">
            <a:spLocks noGrp="1"/>
          </p:cNvSpPr>
          <p:nvPr>
            <p:ph type="title" idx="4294967295"/>
          </p:nvPr>
        </p:nvSpPr>
        <p:spPr>
          <a:xfrm>
            <a:off x="711200" y="8178800"/>
            <a:ext cx="5791200" cy="1701800"/>
          </a:xfrm>
          <a:prstGeom prst="rect">
            <a:avLst/>
          </a:prstGeom>
        </p:spPr>
        <p:txBody>
          <a:bodyPr anchor="ctr"/>
          <a:lstStyle>
            <a:lvl1pPr algn="r">
              <a:defRPr sz="4300"/>
            </a:lvl1pPr>
          </a:lstStyle>
          <a:p>
            <a:r>
              <a:t>Musée des beaux-arts</a:t>
            </a:r>
          </a:p>
        </p:txBody>
      </p:sp>
      <p:sp>
        <p:nvSpPr>
          <p:cNvPr id="318" name="Métro Peel…"/>
          <p:cNvSpPr txBox="1">
            <a:spLocks noGrp="1"/>
          </p:cNvSpPr>
          <p:nvPr>
            <p:ph type="body" sz="quarter" idx="1"/>
          </p:nvPr>
        </p:nvSpPr>
        <p:spPr>
          <a:xfrm>
            <a:off x="7225783" y="8410277"/>
            <a:ext cx="4953001" cy="1238846"/>
          </a:xfrm>
          <a:prstGeom prst="rect">
            <a:avLst/>
          </a:prstGeom>
        </p:spPr>
        <p:txBody>
          <a:bodyPr/>
          <a:lstStyle/>
          <a:p>
            <a:pPr>
              <a:defRPr sz="2600">
                <a:solidFill>
                  <a:srgbClr val="A9A9A9"/>
                </a:solidFill>
              </a:defRPr>
            </a:pPr>
            <a:r>
              <a:t>Métro Peel</a:t>
            </a:r>
          </a:p>
          <a:p>
            <a:pPr>
              <a:defRPr sz="2600">
                <a:solidFill>
                  <a:srgbClr val="A9A9A9"/>
                </a:solidFill>
              </a:defRPr>
            </a:pPr>
            <a:r>
              <a:t>1380 rue Sherbrooke Ouest</a:t>
            </a:r>
          </a:p>
        </p:txBody>
      </p:sp>
      <p:sp>
        <p:nvSpPr>
          <p:cNvPr id="319" name="« RÉVOLUTION est une odyssée tout en musique qui retrace les idéaux et les aspirations de la fin des années 1960 exprimés dans la musique, le cinéma, la mode et le design. »…"/>
          <p:cNvSpPr txBox="1"/>
          <p:nvPr/>
        </p:nvSpPr>
        <p:spPr>
          <a:xfrm>
            <a:off x="7270669" y="4233341"/>
            <a:ext cx="4152030" cy="340867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2400"/>
            </a:pPr>
            <a:r>
              <a:t>« </a:t>
            </a:r>
            <a:r>
              <a:rPr b="1">
                <a:latin typeface="+mj-lt"/>
                <a:ea typeface="+mj-ea"/>
                <a:cs typeface="+mj-cs"/>
                <a:sym typeface="Helvetica Neue"/>
              </a:rPr>
              <a:t>RÉVOLUTION</a:t>
            </a:r>
            <a:r>
              <a:t> est une odyssée tout en musique qui retrace les idéaux et les aspirations de la fin des années 1960 exprimés dans la musique, le cinéma, la mode et le design. » </a:t>
            </a:r>
          </a:p>
          <a:p>
            <a:pPr algn="l">
              <a:defRPr sz="2400"/>
            </a:pPr>
            <a:r>
              <a:t>(Tarif 12 $ ou 20 $, selon l’âge - 30 ans)</a:t>
            </a:r>
          </a:p>
        </p:txBody>
      </p:sp>
      <p:pic>
        <p:nvPicPr>
          <p:cNvPr id="320" name="mbam-revolution-affiche-24x36-jaune-listing.jpg" descr="mbam-revolution-affiche-24x36-jaune-listing.jpg"/>
          <p:cNvPicPr>
            <a:picLocks noChangeAspect="1"/>
          </p:cNvPicPr>
          <p:nvPr/>
        </p:nvPicPr>
        <p:blipFill>
          <a:blip r:embed="rId3">
            <a:extLst/>
          </a:blip>
          <a:stretch>
            <a:fillRect/>
          </a:stretch>
        </p:blipFill>
        <p:spPr>
          <a:xfrm>
            <a:off x="7368389" y="947340"/>
            <a:ext cx="3956590" cy="2963793"/>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prstGeom prst="rect">
            <a:avLst/>
          </a:prstGeom>
        </p:spPr>
      </p:pic>
      <p:sp>
        <p:nvSpPr>
          <p:cNvPr id="323" name="Place des arts"/>
          <p:cNvSpPr txBox="1">
            <a:spLocks noGrp="1"/>
          </p:cNvSpPr>
          <p:nvPr>
            <p:ph type="title"/>
          </p:nvPr>
        </p:nvSpPr>
        <p:spPr>
          <a:prstGeom prst="rect">
            <a:avLst/>
          </a:prstGeom>
        </p:spPr>
        <p:txBody>
          <a:bodyPr/>
          <a:lstStyle/>
          <a:p>
            <a:r>
              <a:t> Place des arts</a:t>
            </a:r>
          </a:p>
        </p:txBody>
      </p:sp>
      <p:sp>
        <p:nvSpPr>
          <p:cNvPr id="324" name="Métro Place-des-Arts"/>
          <p:cNvSpPr txBox="1">
            <a:spLocks noGrp="1"/>
          </p:cNvSpPr>
          <p:nvPr>
            <p:ph type="body" sz="quarter" idx="1"/>
          </p:nvPr>
        </p:nvSpPr>
        <p:spPr>
          <a:prstGeom prst="rect">
            <a:avLst/>
          </a:prstGeom>
        </p:spPr>
        <p:txBody>
          <a:bodyPr/>
          <a:lstStyle/>
          <a:p>
            <a:r>
              <a:t>Métro Place-des-Arts</a:t>
            </a:r>
          </a:p>
        </p:txBody>
      </p:sp>
      <p:sp>
        <p:nvSpPr>
          <p:cNvPr id="325" name="Rectangle"/>
          <p:cNvSpPr/>
          <p:nvPr/>
        </p:nvSpPr>
        <p:spPr>
          <a:xfrm>
            <a:off x="6841066" y="2940049"/>
            <a:ext cx="5511801" cy="1701801"/>
          </a:xfrm>
          <a:prstGeom prst="rect">
            <a:avLst/>
          </a:prstGeom>
          <a:solidFill>
            <a:srgbClr val="FFFFFF"/>
          </a:solidFill>
          <a:ln w="12700">
            <a:miter lim="400000"/>
          </a:ln>
        </p:spPr>
        <p:txBody>
          <a:bodyPr lIns="50800" tIns="50800" rIns="50800" bIns="50800" anchor="ctr"/>
          <a:lstStyle/>
          <a:p>
            <a:pPr>
              <a:defRPr sz="3600"/>
            </a:pPr>
            <a:endParaRPr/>
          </a:p>
        </p:txBody>
      </p:sp>
      <p:sp>
        <p:nvSpPr>
          <p:cNvPr id="326" name="du 12 au 31 juillet"/>
          <p:cNvSpPr txBox="1"/>
          <p:nvPr/>
        </p:nvSpPr>
        <p:spPr>
          <a:xfrm>
            <a:off x="7514230" y="3424036"/>
            <a:ext cx="4165474" cy="7338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r>
              <a:t>du 12 au 31 juillet</a:t>
            </a:r>
          </a:p>
        </p:txBody>
      </p:sp>
      <p:pic>
        <p:nvPicPr>
          <p:cNvPr id="327" name="juste-pour-rire.jpg" descr="juste-pour-rire.jpg"/>
          <p:cNvPicPr>
            <a:picLocks noChangeAspect="1"/>
          </p:cNvPicPr>
          <p:nvPr/>
        </p:nvPicPr>
        <p:blipFill>
          <a:blip r:embed="rId3">
            <a:extLst/>
          </a:blip>
          <a:stretch>
            <a:fillRect/>
          </a:stretch>
        </p:blipFill>
        <p:spPr>
          <a:xfrm>
            <a:off x="403092" y="291107"/>
            <a:ext cx="3810001" cy="3810001"/>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xfrm>
            <a:off x="0" y="0"/>
            <a:ext cx="13004800" cy="7581900"/>
          </a:xfrm>
          <a:prstGeom prst="rect">
            <a:avLst/>
          </a:prstGeom>
        </p:spPr>
      </p:pic>
      <p:sp>
        <p:nvSpPr>
          <p:cNvPr id="330" name="Le Belvédère du Mont-Royal"/>
          <p:cNvSpPr txBox="1">
            <a:spLocks noGrp="1"/>
          </p:cNvSpPr>
          <p:nvPr>
            <p:ph type="title"/>
          </p:nvPr>
        </p:nvSpPr>
        <p:spPr>
          <a:prstGeom prst="rect">
            <a:avLst/>
          </a:prstGeom>
        </p:spPr>
        <p:txBody>
          <a:bodyPr/>
          <a:lstStyle/>
          <a:p>
            <a:r>
              <a:t>Le Belvédère du Mont-Royal</a:t>
            </a:r>
          </a:p>
        </p:txBody>
      </p:sp>
      <p:sp>
        <p:nvSpPr>
          <p:cNvPr id="331" name="Métro McGill"/>
          <p:cNvSpPr txBox="1">
            <a:spLocks noGrp="1"/>
          </p:cNvSpPr>
          <p:nvPr>
            <p:ph type="body" sz="quarter" idx="1"/>
          </p:nvPr>
        </p:nvSpPr>
        <p:spPr>
          <a:prstGeom prst="rect">
            <a:avLst/>
          </a:prstGeom>
        </p:spPr>
        <p:txBody>
          <a:bodyPr/>
          <a:lstStyle/>
          <a:p>
            <a:r>
              <a:t>Métro McGill</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l="1042" r="946"/>
          <a:stretch>
            <a:fillRect/>
          </a:stretch>
        </p:blipFill>
        <p:spPr>
          <a:prstGeom prst="rect">
            <a:avLst/>
          </a:prstGeom>
        </p:spPr>
      </p:pic>
      <p:sp>
        <p:nvSpPr>
          <p:cNvPr id="354" name="Bon Voyage !"/>
          <p:cNvSpPr txBox="1"/>
          <p:nvPr/>
        </p:nvSpPr>
        <p:spPr>
          <a:xfrm>
            <a:off x="2603500" y="8178800"/>
            <a:ext cx="5791200" cy="170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lvl1pPr algn="r"/>
          </a:lstStyle>
          <a:p>
            <a:r>
              <a:t>Bon Voyage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droppedImage.png" descr="droppedImage.png"/>
          <p:cNvPicPr>
            <a:picLocks noGrp="1" noChangeAspect="1"/>
          </p:cNvPicPr>
          <p:nvPr>
            <p:ph type="pic" idx="13"/>
          </p:nvPr>
        </p:nvPicPr>
        <p:blipFill>
          <a:blip r:embed="rId2">
            <a:extLst>
              <a:ext uri="{28A0092B-C50C-407E-A947-70E740481C1C}">
                <a14:useLocalDpi xmlns:a14="http://schemas.microsoft.com/office/drawing/2010/main"/>
              </a:ext>
            </a:extLst>
          </a:blip>
          <a:srcRect/>
          <a:stretch>
            <a:fillRect/>
          </a:stretch>
        </p:blipFill>
        <p:spPr>
          <a:xfrm>
            <a:off x="6502400" y="1645297"/>
            <a:ext cx="6502400" cy="6551907"/>
          </a:xfrm>
          <a:prstGeom prst="rect">
            <a:avLst/>
          </a:prstGeom>
        </p:spPr>
      </p:pic>
      <p:sp>
        <p:nvSpPr>
          <p:cNvPr id="357" name="Soyez certain d’avoir tout ce qu’il faut pour aller au Canada (passeport, visa, carte de résidence permanente, etc.)…"/>
          <p:cNvSpPr txBox="1">
            <a:spLocks noGrp="1"/>
          </p:cNvSpPr>
          <p:nvPr>
            <p:ph type="body" sz="half" idx="1"/>
          </p:nvPr>
        </p:nvSpPr>
        <p:spPr>
          <a:prstGeom prst="rect">
            <a:avLst/>
          </a:prstGeom>
        </p:spPr>
        <p:txBody>
          <a:bodyPr>
            <a:normAutofit/>
          </a:bodyPr>
          <a:lstStyle/>
          <a:p>
            <a:r>
              <a:rPr dirty="0"/>
              <a:t>Soyez certain d’avoir tout ce qu’il faut pour aller au Canada (passeport, visa, carte de résidence permanente, etc.)</a:t>
            </a:r>
          </a:p>
          <a:p>
            <a:r>
              <a:rPr dirty="0"/>
              <a:t>Départ: 8h, Adirondack Circle </a:t>
            </a:r>
          </a:p>
          <a:p>
            <a:r>
              <a:rPr dirty="0"/>
              <a:t>Durée du trajet: 3 heures</a:t>
            </a:r>
          </a:p>
          <a:p>
            <a:r>
              <a:rPr dirty="0"/>
              <a:t>Notez les numéros en cas d’urgence</a:t>
            </a:r>
          </a:p>
          <a:p>
            <a:r>
              <a:rPr dirty="0"/>
              <a:t>1 USD = </a:t>
            </a:r>
            <a:r>
              <a:rPr dirty="0" smtClean="0"/>
              <a:t>1,</a:t>
            </a:r>
            <a:r>
              <a:rPr lang="fr-CA" dirty="0" smtClean="0"/>
              <a:t>25</a:t>
            </a:r>
            <a:r>
              <a:rPr dirty="0" smtClean="0"/>
              <a:t> </a:t>
            </a:r>
            <a:r>
              <a:rPr dirty="0"/>
              <a:t>CAD</a:t>
            </a:r>
          </a:p>
        </p:txBody>
      </p:sp>
      <p:sp>
        <p:nvSpPr>
          <p:cNvPr id="358" name="À savoir"/>
          <p:cNvSpPr txBox="1">
            <a:spLocks noGrp="1"/>
          </p:cNvSpPr>
          <p:nvPr>
            <p:ph type="title"/>
          </p:nvPr>
        </p:nvSpPr>
        <p:spPr>
          <a:prstGeom prst="rect">
            <a:avLst/>
          </a:prstGeom>
        </p:spPr>
        <p:txBody>
          <a:bodyPr/>
          <a:lstStyle/>
          <a:p>
            <a:r>
              <a:t>À savoir</a:t>
            </a:r>
          </a:p>
        </p:txBody>
      </p:sp>
    </p:spTree>
  </p:cSld>
  <p:clrMapOvr>
    <a:masterClrMapping/>
  </p:clrMapOvr>
  <p:transition spd="med"/>
</p:sld>
</file>

<file path=ppt/theme/theme1.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a:ea typeface="Helvetica Neue"/>
        <a:cs typeface="Helvetica Neue"/>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a:ea typeface="Helvetica Neue"/>
        <a:cs typeface="Helvetica Neue"/>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214</TotalTime>
  <Words>250</Words>
  <Application>Microsoft Macintosh PowerPoint</Application>
  <PresentationFormat>Custom</PresentationFormat>
  <Paragraphs>69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Helvetica</vt:lpstr>
      <vt:lpstr>Helvetica Neue</vt:lpstr>
      <vt:lpstr>Helvetica Neue Light</vt:lpstr>
      <vt:lpstr>Lucida Grande</vt:lpstr>
      <vt:lpstr>ModernPortfolio</vt:lpstr>
      <vt:lpstr>Montréal</vt:lpstr>
      <vt:lpstr>Week-end illimité = 13,75 $</vt:lpstr>
      <vt:lpstr>PowerPoint Presentation</vt:lpstr>
      <vt:lpstr>Les vélos BIXI : 5 $ pour 24 heures   trajets de 45 mins </vt:lpstr>
      <vt:lpstr>Les quartiers</vt:lpstr>
      <vt:lpstr>Les quartiers</vt:lpstr>
      <vt:lpstr>Le Vieux-Port</vt:lpstr>
      <vt:lpstr>Le Vieux-Port</vt:lpstr>
      <vt:lpstr>Le Plateau-Mont-Royal</vt:lpstr>
      <vt:lpstr>L’avenue Mont-Royal La rue Saint-Denis La rue Saint-Laurent</vt:lpstr>
      <vt:lpstr>La poutine !</vt:lpstr>
      <vt:lpstr>Les Tam-Tams du Parc Mont-Royal (tous les dimanches depuis 20 ans)</vt:lpstr>
      <vt:lpstr>Le Quartier Latin  Rue St-Denis</vt:lpstr>
      <vt:lpstr>Librarie Archambault</vt:lpstr>
      <vt:lpstr>Librarie Michel Fortin Librairie des langues</vt:lpstr>
      <vt:lpstr>Le Village Rue Ste-Catherine</vt:lpstr>
      <vt:lpstr> Le centre-ville</vt:lpstr>
      <vt:lpstr>Musée des beaux-arts</vt:lpstr>
      <vt:lpstr> Place des arts</vt:lpstr>
      <vt:lpstr>Le Belvédère du Mont-Royal</vt:lpstr>
      <vt:lpstr>PowerPoint Presentation</vt:lpstr>
      <vt:lpstr>À savoir</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Montréal</dc:title>
  <cp:lastModifiedBy>Microsoft Office User</cp:lastModifiedBy>
  <cp:revision>4</cp:revision>
  <dcterms:modified xsi:type="dcterms:W3CDTF">2017-07-27T17:26:38Z</dcterms:modified>
</cp:coreProperties>
</file>